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4154" r:id="rId2"/>
  </p:sldMasterIdLst>
  <p:notesMasterIdLst>
    <p:notesMasterId r:id="rId12"/>
  </p:notesMasterIdLst>
  <p:handoutMasterIdLst>
    <p:handoutMasterId r:id="rId13"/>
  </p:handoutMasterIdLst>
  <p:sldIdLst>
    <p:sldId id="259" r:id="rId3"/>
    <p:sldId id="256" r:id="rId4"/>
    <p:sldId id="262" r:id="rId5"/>
    <p:sldId id="267" r:id="rId6"/>
    <p:sldId id="264" r:id="rId7"/>
    <p:sldId id="265" r:id="rId8"/>
    <p:sldId id="268" r:id="rId9"/>
    <p:sldId id="261" r:id="rId10"/>
    <p:sldId id="258" r:id="rId11"/>
  </p:sldIdLst>
  <p:sldSz cx="12192000"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68" userDrawn="1">
          <p15:clr>
            <a:srgbClr val="A4A3A4"/>
          </p15:clr>
        </p15:guide>
        <p15:guide id="2" pos="763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yler Lynch" initials="TL" lastIdx="4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050"/>
    <a:srgbClr val="190000"/>
    <a:srgbClr val="E04F4F"/>
    <a:srgbClr val="F816D8"/>
    <a:srgbClr val="DDDFE5"/>
    <a:srgbClr val="F2F2F2"/>
    <a:srgbClr val="6AB19B"/>
    <a:srgbClr val="294D42"/>
    <a:srgbClr val="000000"/>
    <a:srgbClr val="DE45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1" autoAdjust="0"/>
    <p:restoredTop sz="96374" autoAdjust="0"/>
  </p:normalViewPr>
  <p:slideViewPr>
    <p:cSldViewPr snapToGrid="0">
      <p:cViewPr>
        <p:scale>
          <a:sx n="66" d="100"/>
          <a:sy n="66" d="100"/>
        </p:scale>
        <p:origin x="-168" y="996"/>
      </p:cViewPr>
      <p:guideLst>
        <p:guide orient="horz" pos="2968"/>
        <p:guide pos="7632"/>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7" d="100"/>
          <a:sy n="87" d="100"/>
        </p:scale>
        <p:origin x="298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484094" y="8591550"/>
            <a:ext cx="2811555" cy="298018"/>
          </a:xfrm>
          <a:prstGeom prst="rect">
            <a:avLst/>
          </a:prstGeom>
        </p:spPr>
        <p:txBody>
          <a:bodyPr vert="horz" lIns="0" tIns="0" rIns="0" bIns="0" rtlCol="0" anchor="b"/>
          <a:lstStyle>
            <a:lvl1pPr algn="l">
              <a:defRPr sz="1200"/>
            </a:lvl1pPr>
          </a:lstStyle>
          <a:p>
            <a:pPr>
              <a:lnSpc>
                <a:spcPct val="93000"/>
              </a:lnSpc>
            </a:pPr>
            <a:endParaRPr lang="en-US" sz="800" dirty="0">
              <a:solidFill>
                <a:schemeClr val="tx1">
                  <a:lumMod val="50000"/>
                  <a:lumOff val="50000"/>
                </a:schemeClr>
              </a:solidFill>
              <a:latin typeface="Microsoft Sans Serif" panose="020B0604020202020204" pitchFamily="34" charset="0"/>
              <a:cs typeface="Microsoft Sans Serif" panose="020B0604020202020204" pitchFamily="34" charset="0"/>
            </a:endParaRPr>
          </a:p>
        </p:txBody>
      </p:sp>
      <p:sp>
        <p:nvSpPr>
          <p:cNvPr id="5" name="Slide Number Placeholder 4"/>
          <p:cNvSpPr>
            <a:spLocks noGrp="1"/>
          </p:cNvSpPr>
          <p:nvPr>
            <p:ph type="sldNum" sz="quarter" idx="3"/>
          </p:nvPr>
        </p:nvSpPr>
        <p:spPr>
          <a:xfrm>
            <a:off x="5203825" y="8591550"/>
            <a:ext cx="1186217" cy="298018"/>
          </a:xfrm>
          <a:prstGeom prst="rect">
            <a:avLst/>
          </a:prstGeom>
        </p:spPr>
        <p:txBody>
          <a:bodyPr vert="horz" lIns="0" tIns="0" rIns="0" bIns="0" rtlCol="0" anchor="b"/>
          <a:lstStyle>
            <a:lvl1pPr algn="r">
              <a:defRPr sz="1200"/>
            </a:lvl1pPr>
          </a:lstStyle>
          <a:p>
            <a:pPr>
              <a:lnSpc>
                <a:spcPct val="93000"/>
              </a:lnSpc>
            </a:pPr>
            <a:fld id="{CCF787FE-A727-45E5-A50B-58A9041FD46F}" type="slidenum">
              <a:rPr lang="en-US" sz="800">
                <a:solidFill>
                  <a:schemeClr val="tx1">
                    <a:lumMod val="50000"/>
                    <a:lumOff val="50000"/>
                  </a:schemeClr>
                </a:solidFill>
                <a:latin typeface="Microsoft Sans Serif" panose="020B0604020202020204" pitchFamily="34" charset="0"/>
                <a:cs typeface="Microsoft Sans Serif" panose="020B0604020202020204" pitchFamily="34" charset="0"/>
              </a:rPr>
              <a:pPr>
                <a:lnSpc>
                  <a:spcPct val="93000"/>
                </a:lnSpc>
              </a:pPr>
              <a:t>‹#›</a:t>
            </a:fld>
            <a:endParaRPr lang="en-US" sz="800" dirty="0">
              <a:solidFill>
                <a:schemeClr val="tx1">
                  <a:lumMod val="50000"/>
                  <a:lumOff val="50000"/>
                </a:schemeClr>
              </a:solidFill>
              <a:latin typeface="Microsoft Sans Serif" panose="020B0604020202020204" pitchFamily="34" charset="0"/>
              <a:cs typeface="Microsoft Sans Serif" panose="020B0604020202020204" pitchFamily="34" charset="0"/>
            </a:endParaRPr>
          </a:p>
        </p:txBody>
      </p:sp>
      <p:sp>
        <p:nvSpPr>
          <p:cNvPr id="6" name="Freeform 5">
            <a:extLst>
              <a:ext uri="{FF2B5EF4-FFF2-40B4-BE49-F238E27FC236}">
                <a16:creationId xmlns:a16="http://schemas.microsoft.com/office/drawing/2014/main" id="{9433C20D-9BD1-4CBF-A6CC-339E8C451B6E}"/>
              </a:ext>
            </a:extLst>
          </p:cNvPr>
          <p:cNvSpPr>
            <a:spLocks noEditPoints="1"/>
          </p:cNvSpPr>
          <p:nvPr/>
        </p:nvSpPr>
        <p:spPr bwMode="gray">
          <a:xfrm>
            <a:off x="5070460" y="208746"/>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Tree>
    <p:extLst>
      <p:ext uri="{BB962C8B-B14F-4D97-AF65-F5344CB8AC3E}">
        <p14:creationId xmlns:p14="http://schemas.microsoft.com/office/powerpoint/2010/main" val="11526611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46875" y="555575"/>
            <a:ext cx="4962980" cy="2791677"/>
          </a:xfrm>
          <a:prstGeom prst="rect">
            <a:avLst/>
          </a:prstGeom>
          <a:noFill/>
          <a:ln w="9525">
            <a:solidFill>
              <a:schemeClr val="tx1">
                <a:lumMod val="50000"/>
                <a:lumOff val="50000"/>
              </a:schemeClr>
            </a:solidFill>
          </a:ln>
        </p:spPr>
        <p:txBody>
          <a:bodyPr vert="horz" lIns="91440" tIns="45720" rIns="91440" bIns="45720" rtlCol="0" anchor="ctr"/>
          <a:lstStyle/>
          <a:p>
            <a:r>
              <a:rPr lang="en-US" dirty="0"/>
              <a:t> </a:t>
            </a:r>
          </a:p>
        </p:txBody>
      </p:sp>
      <p:sp>
        <p:nvSpPr>
          <p:cNvPr id="5" name="Notes Placeholder 4"/>
          <p:cNvSpPr>
            <a:spLocks noGrp="1"/>
          </p:cNvSpPr>
          <p:nvPr>
            <p:ph type="body" sz="quarter" idx="3"/>
          </p:nvPr>
        </p:nvSpPr>
        <p:spPr>
          <a:xfrm>
            <a:off x="946875" y="3502090"/>
            <a:ext cx="4962980" cy="487811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244709" y="8588760"/>
            <a:ext cx="4700354" cy="300808"/>
          </a:xfrm>
          <a:prstGeom prst="rect">
            <a:avLst/>
          </a:prstGeom>
        </p:spPr>
        <p:txBody>
          <a:bodyPr vert="horz" lIns="0" tIns="0" rIns="0" bIns="0" rtlCol="0" anchor="b" anchorCtr="0"/>
          <a:lstStyle>
            <a:lvl1pPr>
              <a:defRPr lang="en-US" sz="800" dirty="0">
                <a:solidFill>
                  <a:schemeClr val="tx1">
                    <a:lumMod val="50000"/>
                    <a:lumOff val="50000"/>
                  </a:schemeClr>
                </a:solidFill>
                <a:latin typeface="Microsoft Sans Serif" panose="020B0604020202020204" pitchFamily="34" charset="0"/>
                <a:cs typeface="Microsoft Sans Serif" panose="020B0604020202020204" pitchFamily="34" charset="0"/>
              </a:defRPr>
            </a:lvl1pPr>
          </a:lstStyle>
          <a:p>
            <a:pPr>
              <a:lnSpc>
                <a:spcPct val="93000"/>
              </a:lnSpc>
            </a:pPr>
            <a:r>
              <a:rPr lang="en-US" dirty="0"/>
              <a:t>Footer</a:t>
            </a:r>
          </a:p>
        </p:txBody>
      </p:sp>
      <p:sp>
        <p:nvSpPr>
          <p:cNvPr id="7" name="Slide Number Placeholder 6"/>
          <p:cNvSpPr>
            <a:spLocks noGrp="1"/>
          </p:cNvSpPr>
          <p:nvPr>
            <p:ph type="sldNum" sz="quarter" idx="5"/>
          </p:nvPr>
        </p:nvSpPr>
        <p:spPr>
          <a:xfrm>
            <a:off x="5203825" y="8588760"/>
            <a:ext cx="1395413" cy="300808"/>
          </a:xfrm>
          <a:prstGeom prst="rect">
            <a:avLst/>
          </a:prstGeom>
        </p:spPr>
        <p:txBody>
          <a:bodyPr vert="horz" lIns="0" tIns="0" rIns="0" bIns="0" rtlCol="0" anchor="b" anchorCtr="0"/>
          <a:lstStyle>
            <a:lvl1pPr algn="r">
              <a:defRPr lang="en-US" sz="800" smtClean="0">
                <a:solidFill>
                  <a:schemeClr val="tx1">
                    <a:lumMod val="50000"/>
                    <a:lumOff val="50000"/>
                  </a:schemeClr>
                </a:solidFill>
                <a:latin typeface="Microsoft Sans Serif" panose="020B0604020202020204" pitchFamily="34" charset="0"/>
                <a:cs typeface="Microsoft Sans Serif" panose="020B0604020202020204" pitchFamily="34" charset="0"/>
              </a:defRPr>
            </a:lvl1pPr>
          </a:lstStyle>
          <a:p>
            <a:pPr>
              <a:lnSpc>
                <a:spcPct val="93000"/>
              </a:lnSpc>
            </a:pPr>
            <a:fld id="{785BB0B3-964C-4CDE-9D3D-0BF955B8C425}" type="slidenum">
              <a:rPr lang="en-US" smtClean="0"/>
              <a:pPr>
                <a:lnSpc>
                  <a:spcPct val="93000"/>
                </a:lnSpc>
              </a:pPr>
              <a:t>‹#›</a:t>
            </a:fld>
            <a:endParaRPr lang="en-US" dirty="0"/>
          </a:p>
        </p:txBody>
      </p:sp>
      <p:sp>
        <p:nvSpPr>
          <p:cNvPr id="8" name="Freeform 5">
            <a:extLst>
              <a:ext uri="{FF2B5EF4-FFF2-40B4-BE49-F238E27FC236}">
                <a16:creationId xmlns:a16="http://schemas.microsoft.com/office/drawing/2014/main" id="{081A910F-E215-4375-98BC-8AF00B8B77B4}"/>
              </a:ext>
            </a:extLst>
          </p:cNvPr>
          <p:cNvSpPr>
            <a:spLocks noEditPoints="1"/>
          </p:cNvSpPr>
          <p:nvPr/>
        </p:nvSpPr>
        <p:spPr bwMode="gray">
          <a:xfrm>
            <a:off x="5070460" y="208746"/>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Tree>
    <p:extLst>
      <p:ext uri="{BB962C8B-B14F-4D97-AF65-F5344CB8AC3E}">
        <p14:creationId xmlns:p14="http://schemas.microsoft.com/office/powerpoint/2010/main" val="3686400577"/>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lnSpc>
        <a:spcPct val="107000"/>
      </a:lnSpc>
      <a:buFont typeface="Arial" panose="020B0604020202020204" pitchFamily="34" charset="0"/>
      <a:buNone/>
      <a:defRPr lang="en-US" sz="1400" kern="1200" dirty="0" smtClean="0">
        <a:solidFill>
          <a:schemeClr val="tx1">
            <a:lumMod val="85000"/>
            <a:lumOff val="15000"/>
          </a:schemeClr>
        </a:solidFill>
        <a:latin typeface="Microsoft Sans Serif" panose="020B0604020202020204" pitchFamily="34" charset="0"/>
        <a:ea typeface="+mn-ea"/>
        <a:cs typeface="Microsoft Sans Serif" panose="020B0604020202020204" pitchFamily="34" charset="0"/>
      </a:defRPr>
    </a:lvl1pPr>
    <a:lvl2pPr marL="111125" indent="-111125" algn="l" defTabSz="914400" rtl="0" eaLnBrk="1" latinLnBrk="0" hangingPunct="1">
      <a:lnSpc>
        <a:spcPct val="107000"/>
      </a:lnSpc>
      <a:buFont typeface="Arial" panose="020B0604020202020204" pitchFamily="34" charset="0"/>
      <a:buChar char="•"/>
      <a:defRPr sz="1400" kern="1200">
        <a:solidFill>
          <a:schemeClr val="tx1">
            <a:lumMod val="85000"/>
            <a:lumOff val="15000"/>
          </a:schemeClr>
        </a:solidFill>
        <a:latin typeface="Microsoft Sans Serif" panose="020B0604020202020204" pitchFamily="34" charset="0"/>
        <a:ea typeface="+mn-ea"/>
        <a:cs typeface="+mn-cs"/>
      </a:defRPr>
    </a:lvl2pPr>
    <a:lvl3pPr marL="230188" indent="-119063" algn="l" defTabSz="914400" rtl="0" eaLnBrk="1" latinLnBrk="0" hangingPunct="1">
      <a:lnSpc>
        <a:spcPct val="98000"/>
      </a:lnSpc>
      <a:buFont typeface="Microsoft Sans Serif" panose="020B0604020202020204" pitchFamily="34" charset="0"/>
      <a:buChar char="◦"/>
      <a:defRPr sz="1200" kern="1200">
        <a:solidFill>
          <a:schemeClr val="tx1">
            <a:lumMod val="85000"/>
            <a:lumOff val="15000"/>
          </a:schemeClr>
        </a:solidFill>
        <a:latin typeface="Microsoft Sans Serif" panose="020B0604020202020204" pitchFamily="34" charset="0"/>
        <a:ea typeface="+mn-ea"/>
        <a:cs typeface="+mn-cs"/>
      </a:defRPr>
    </a:lvl3pPr>
    <a:lvl4pPr marL="341313" indent="-111125" algn="l" defTabSz="914400" rtl="0" eaLnBrk="1" latinLnBrk="0" hangingPunct="1">
      <a:lnSpc>
        <a:spcPct val="98000"/>
      </a:lnSpc>
      <a:buFont typeface="Arial" panose="020B0604020202020204" pitchFamily="34" charset="0"/>
      <a:buChar char="•"/>
      <a:defRPr sz="1200" kern="1200">
        <a:solidFill>
          <a:schemeClr val="tx1">
            <a:lumMod val="85000"/>
            <a:lumOff val="15000"/>
          </a:schemeClr>
        </a:solidFill>
        <a:latin typeface="Microsoft Sans Serif" panose="020B0604020202020204" pitchFamily="34" charset="0"/>
        <a:ea typeface="+mn-ea"/>
        <a:cs typeface="+mn-cs"/>
      </a:defRPr>
    </a:lvl4pPr>
    <a:lvl5pPr marL="461963" indent="-120650" algn="l" defTabSz="914400" rtl="0" eaLnBrk="1" latinLnBrk="0" hangingPunct="1">
      <a:lnSpc>
        <a:spcPct val="98000"/>
      </a:lnSpc>
      <a:buFont typeface="Microsoft Sans Serif" panose="020B0604020202020204" pitchFamily="34" charset="0"/>
      <a:buChar char="◦"/>
      <a:defRPr sz="1200" kern="1200">
        <a:solidFill>
          <a:schemeClr val="tx1">
            <a:lumMod val="85000"/>
            <a:lumOff val="15000"/>
          </a:schemeClr>
        </a:solidFill>
        <a:latin typeface="Microsoft Sans Serif"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pos="2240" userDrawn="1">
          <p15:clr>
            <a:srgbClr val="F26B43"/>
          </p15:clr>
        </p15:guide>
        <p15:guide id="2" pos="155" userDrawn="1">
          <p15:clr>
            <a:srgbClr val="F26B43"/>
          </p15:clr>
        </p15:guide>
        <p15:guide id="3" pos="3115" userDrawn="1">
          <p15:clr>
            <a:srgbClr val="F26B43"/>
          </p15:clr>
        </p15:guide>
        <p15:guide id="4" pos="3278" userDrawn="1">
          <p15:clr>
            <a:srgbClr val="F26B43"/>
          </p15:clr>
        </p15:guide>
        <p15:guide id="5" pos="4157" userDrawn="1">
          <p15:clr>
            <a:srgbClr val="F26B43"/>
          </p15:clr>
        </p15:guide>
        <p15:guide id="7" pos="768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nSpc>
                <a:spcPct val="93000"/>
              </a:lnSpc>
            </a:pPr>
            <a:fld id="{785BB0B3-964C-4CDE-9D3D-0BF955B8C425}" type="slidenum">
              <a:rPr lang="en-US" smtClean="0"/>
              <a:pPr>
                <a:lnSpc>
                  <a:spcPct val="93000"/>
                </a:lnSpc>
              </a:pPr>
              <a:t>3</a:t>
            </a:fld>
            <a:endParaRPr lang="en-US" dirty="0"/>
          </a:p>
        </p:txBody>
      </p:sp>
    </p:spTree>
    <p:extLst>
      <p:ext uri="{BB962C8B-B14F-4D97-AF65-F5344CB8AC3E}">
        <p14:creationId xmlns:p14="http://schemas.microsoft.com/office/powerpoint/2010/main" val="1063567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46150" y="555625"/>
            <a:ext cx="4964113" cy="2792413"/>
          </a:xfrm>
        </p:spPr>
      </p:sp>
      <p:sp>
        <p:nvSpPr>
          <p:cNvPr id="3" name="Notes Placeholder 2"/>
          <p:cNvSpPr>
            <a:spLocks noGrp="1"/>
          </p:cNvSpPr>
          <p:nvPr>
            <p:ph type="body" idx="1"/>
          </p:nvPr>
        </p:nvSpPr>
        <p:spPr/>
        <p:txBody>
          <a:bodyPr/>
          <a:lstStyle/>
          <a:p>
            <a:pPr lvl="0" algn="ctr"/>
            <a:r>
              <a:rPr lang="en-US" spc="300" dirty="0">
                <a:solidFill>
                  <a:schemeClr val="bg1">
                    <a:lumMod val="65000"/>
                  </a:schemeClr>
                </a:solidFill>
                <a:latin typeface="Bahnschrift Light" panose="020B0502040204020203" pitchFamily="34" charset="0"/>
              </a:rPr>
              <a:t>Hong Kong population – 7.2M</a:t>
            </a:r>
          </a:p>
          <a:p>
            <a:pPr lvl="0" algn="ctr"/>
            <a:endParaRPr lang="en-US" spc="300" dirty="0">
              <a:solidFill>
                <a:schemeClr val="bg1">
                  <a:lumMod val="65000"/>
                </a:schemeClr>
              </a:solidFill>
              <a:latin typeface="Bahnschrift Light" panose="020B0502040204020203" pitchFamily="34" charset="0"/>
            </a:endParaRPr>
          </a:p>
          <a:p>
            <a:pPr lvl="0" algn="ctr"/>
            <a:r>
              <a:rPr lang="en-US" spc="300" dirty="0">
                <a:solidFill>
                  <a:schemeClr val="bg1">
                    <a:lumMod val="65000"/>
                  </a:schemeClr>
                </a:solidFill>
                <a:latin typeface="Bahnschrift Light" panose="020B0502040204020203" pitchFamily="34" charset="0"/>
              </a:rPr>
              <a:t>Germany population – 80.1M</a:t>
            </a:r>
          </a:p>
          <a:p>
            <a:pPr lvl="0" algn="ctr"/>
            <a:endParaRPr lang="en-US" spc="300" dirty="0">
              <a:solidFill>
                <a:schemeClr val="bg1">
                  <a:lumMod val="65000"/>
                </a:schemeClr>
              </a:solidFill>
              <a:latin typeface="Bahnschrift Light" panose="020B0502040204020203" pitchFamily="34" charset="0"/>
            </a:endParaRPr>
          </a:p>
          <a:p>
            <a:pPr lvl="0" algn="ctr"/>
            <a:r>
              <a:rPr lang="en-US" spc="300" dirty="0">
                <a:solidFill>
                  <a:schemeClr val="bg1">
                    <a:lumMod val="65000"/>
                  </a:schemeClr>
                </a:solidFill>
                <a:latin typeface="Bahnschrift Light" panose="020B0502040204020203" pitchFamily="34" charset="0"/>
              </a:rPr>
              <a:t>China Population – 1.4 Billion</a:t>
            </a:r>
          </a:p>
          <a:p>
            <a:pPr lvl="0" algn="ctr"/>
            <a:endParaRPr lang="en-US" spc="300" dirty="0">
              <a:solidFill>
                <a:schemeClr val="bg1">
                  <a:lumMod val="65000"/>
                </a:schemeClr>
              </a:solidFill>
              <a:latin typeface="Bahnschrift Light" panose="020B0502040204020203" pitchFamily="34" charset="0"/>
            </a:endParaRPr>
          </a:p>
          <a:p>
            <a:pPr lvl="0" algn="ctr"/>
            <a:r>
              <a:rPr lang="en-US" spc="300" dirty="0">
                <a:solidFill>
                  <a:schemeClr val="bg1">
                    <a:lumMod val="65000"/>
                  </a:schemeClr>
                </a:solidFill>
                <a:latin typeface="Bahnschrift Light" panose="020B0502040204020203" pitchFamily="34" charset="0"/>
              </a:rPr>
              <a:t>US population 318.6M</a:t>
            </a:r>
          </a:p>
          <a:p>
            <a:endParaRPr lang="en-US" dirty="0"/>
          </a:p>
        </p:txBody>
      </p:sp>
      <p:sp>
        <p:nvSpPr>
          <p:cNvPr id="4" name="Slide Number Placeholder 3"/>
          <p:cNvSpPr>
            <a:spLocks noGrp="1"/>
          </p:cNvSpPr>
          <p:nvPr>
            <p:ph type="sldNum" sz="quarter" idx="10"/>
          </p:nvPr>
        </p:nvSpPr>
        <p:spPr/>
        <p:txBody>
          <a:bodyPr/>
          <a:lstStyle/>
          <a:p>
            <a:pPr>
              <a:lnSpc>
                <a:spcPct val="93000"/>
              </a:lnSpc>
            </a:pPr>
            <a:fld id="{785BB0B3-964C-4CDE-9D3D-0BF955B8C425}" type="slidenum">
              <a:rPr lang="en-US" smtClean="0"/>
              <a:pPr>
                <a:lnSpc>
                  <a:spcPct val="93000"/>
                </a:lnSpc>
              </a:pPr>
              <a:t>4</a:t>
            </a:fld>
            <a:endParaRPr lang="en-US" dirty="0"/>
          </a:p>
        </p:txBody>
      </p:sp>
    </p:spTree>
    <p:extLst>
      <p:ext uri="{BB962C8B-B14F-4D97-AF65-F5344CB8AC3E}">
        <p14:creationId xmlns:p14="http://schemas.microsoft.com/office/powerpoint/2010/main" val="30428961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1" y="-2"/>
            <a:ext cx="9773500" cy="6359178"/>
            <a:chOff x="-1" y="-2"/>
            <a:chExt cx="9773500" cy="6359178"/>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a:defRPr/>
              </a:pPr>
              <a:endParaRPr lang="en-US" kern="0" dirty="0">
                <a:solidFill>
                  <a:prstClr val="white"/>
                </a:solidFill>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rgbClr val="7CA0FF"/>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prstClr val="white"/>
                </a:solidFill>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9306878" y="0"/>
              <a:ext cx="260539" cy="6267118"/>
            </a:xfrm>
            <a:prstGeom prst="round1Rect">
              <a:avLst>
                <a:gd name="adj" fmla="val 49135"/>
              </a:avLst>
            </a:prstGeom>
            <a:gradFill flip="none" rotWithShape="1">
              <a:gsLst>
                <a:gs pos="100000">
                  <a:srgbClr val="415795">
                    <a:lumMod val="100000"/>
                  </a:srgbClr>
                </a:gs>
                <a:gs pos="0">
                  <a:srgbClr val="7CA0FF">
                    <a:alpha val="0"/>
                  </a:srgbClr>
                </a:gs>
                <a:gs pos="64000">
                  <a:srgbClr val="5E7DCA"/>
                </a:gs>
              </a:gsLst>
              <a:lin ang="0" scaled="1"/>
              <a:tileRect/>
            </a:gradFill>
            <a:ln w="10795" cap="flat" cmpd="sng" algn="ctr">
              <a:noFill/>
              <a:prstDash val="solid"/>
            </a:ln>
            <a:effectLst/>
          </p:spPr>
          <p:txBody>
            <a:bodyPr rtlCol="0" anchor="ctr"/>
            <a:lstStyle/>
            <a:p>
              <a:pPr algn="ctr">
                <a:defRPr/>
              </a:pPr>
              <a:endParaRPr lang="en-US" kern="0" dirty="0">
                <a:solidFill>
                  <a:prstClr val="white"/>
                </a:solidFill>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0" y="-2"/>
              <a:ext cx="8822604" cy="5487292"/>
              <a:chOff x="503573" y="46747"/>
              <a:chExt cx="9419881" cy="5487292"/>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rgbClr val="5D78C7"/>
              </a:solidFill>
              <a:ln w="10795" cap="flat" cmpd="sng" algn="ctr">
                <a:noFill/>
                <a:prstDash val="solid"/>
              </a:ln>
              <a:effectLst/>
            </p:spPr>
            <p:txBody>
              <a:bodyPr rtlCol="0" anchor="ctr"/>
              <a:lstStyle/>
              <a:p>
                <a:pPr algn="ctr">
                  <a:defRPr/>
                </a:pPr>
                <a:endParaRPr lang="en-US" kern="0" dirty="0">
                  <a:solidFill>
                    <a:prstClr val="white"/>
                  </a:solidFill>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rgbClr val="6B88D8"/>
              </a:solidFill>
              <a:ln w="10795" cap="flat" cmpd="sng" algn="ctr">
                <a:noFill/>
                <a:prstDash val="solid"/>
              </a:ln>
              <a:effectLst/>
            </p:spPr>
            <p:txBody>
              <a:bodyPr rtlCol="0" anchor="ctr"/>
              <a:lstStyle/>
              <a:p>
                <a:pPr algn="ctr">
                  <a:defRPr/>
                </a:pPr>
                <a:endParaRPr lang="en-US" kern="0" dirty="0">
                  <a:solidFill>
                    <a:prstClr val="white"/>
                  </a:solidFill>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3" y="46747"/>
                <a:ext cx="9419881" cy="5487292"/>
                <a:chOff x="416724" y="46747"/>
                <a:chExt cx="9419881" cy="5487292"/>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4" y="46747"/>
                  <a:ext cx="9419881" cy="5487292"/>
                  <a:chOff x="678407" y="-1026120"/>
                  <a:chExt cx="9440352"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rgbClr val="6C89DA"/>
                      </a:gs>
                      <a:gs pos="31000">
                        <a:srgbClr val="7CA0FF">
                          <a:lumMod val="97000"/>
                          <a:lumOff val="3000"/>
                        </a:srgbClr>
                      </a:gs>
                      <a:gs pos="38000">
                        <a:srgbClr val="526DB4"/>
                      </a:gs>
                      <a:gs pos="100000">
                        <a:srgbClr val="5D78C7"/>
                      </a:gs>
                      <a:gs pos="44000">
                        <a:srgbClr val="5C79C2">
                          <a:lumMod val="100000"/>
                        </a:srgb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prstClr val="white"/>
                      </a:solidFill>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7" y="-1026120"/>
                    <a:ext cx="9332272" cy="5464871"/>
                  </a:xfrm>
                  <a:prstGeom prst="round1Rect">
                    <a:avLst>
                      <a:gd name="adj" fmla="val 2348"/>
                    </a:avLst>
                  </a:prstGeom>
                  <a:solidFill>
                    <a:srgbClr val="314FD5"/>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prstClr val="white"/>
                      </a:solidFill>
                    </a:endParaRPr>
                  </a:p>
                </p:txBody>
              </p:sp>
            </p:grpSp>
            <p:sp>
              <p:nvSpPr>
                <p:cNvPr id="20" name="first shadow">
                  <a:extLst>
                    <a:ext uri="{FF2B5EF4-FFF2-40B4-BE49-F238E27FC236}">
                      <a16:creationId xmlns:a16="http://schemas.microsoft.com/office/drawing/2014/main" id="{EA5E7F3D-50F1-4682-B2B8-61C177A98043}"/>
                    </a:ext>
                  </a:extLst>
                </p:cNvPr>
                <p:cNvSpPr/>
                <p:nvPr/>
              </p:nvSpPr>
              <p:spPr bwMode="gray">
                <a:xfrm flipV="1">
                  <a:off x="8943108" y="46747"/>
                  <a:ext cx="785651" cy="5446965"/>
                </a:xfrm>
                <a:prstGeom prst="round1Rect">
                  <a:avLst>
                    <a:gd name="adj" fmla="val 18640"/>
                  </a:avLst>
                </a:prstGeom>
                <a:gradFill flip="none" rotWithShape="1">
                  <a:gsLst>
                    <a:gs pos="69000">
                      <a:srgbClr val="243DA8">
                        <a:alpha val="50000"/>
                      </a:srgbClr>
                    </a:gs>
                    <a:gs pos="50000">
                      <a:srgbClr val="314FD5">
                        <a:alpha val="0"/>
                      </a:srgbClr>
                    </a:gs>
                    <a:gs pos="89000">
                      <a:srgbClr val="1D3393">
                        <a:lumMod val="90000"/>
                      </a:srgbClr>
                    </a:gs>
                  </a:gsLst>
                  <a:lin ang="0" scaled="1"/>
                  <a:tileRect/>
                </a:gradFill>
                <a:ln w="10795" cap="flat" cmpd="sng" algn="ctr">
                  <a:noFill/>
                  <a:prstDash val="solid"/>
                </a:ln>
                <a:effectLst/>
              </p:spPr>
              <p:txBody>
                <a:bodyPr rtlCol="0" anchor="ctr"/>
                <a:lstStyle/>
                <a:p>
                  <a:pPr algn="ctr">
                    <a:defRPr/>
                  </a:pPr>
                  <a:endParaRPr lang="en-US" kern="0" dirty="0">
                    <a:solidFill>
                      <a:prstClr val="white"/>
                    </a:solidFill>
                  </a:endParaRPr>
                </a:p>
              </p:txBody>
            </p:sp>
            <p:sp>
              <p:nvSpPr>
                <p:cNvPr id="24" name="second shadow">
                  <a:extLst>
                    <a:ext uri="{FF2B5EF4-FFF2-40B4-BE49-F238E27FC236}">
                      <a16:creationId xmlns:a16="http://schemas.microsoft.com/office/drawing/2014/main" id="{C652A8C2-35E4-46F3-AD56-18AE774DE4B9}"/>
                    </a:ext>
                  </a:extLst>
                </p:cNvPr>
                <p:cNvSpPr/>
                <p:nvPr userDrawn="1"/>
              </p:nvSpPr>
              <p:spPr bwMode="gray">
                <a:xfrm flipV="1">
                  <a:off x="8850801" y="46747"/>
                  <a:ext cx="785651" cy="5446965"/>
                </a:xfrm>
                <a:prstGeom prst="round1Rect">
                  <a:avLst>
                    <a:gd name="adj" fmla="val 17397"/>
                  </a:avLst>
                </a:prstGeom>
                <a:gradFill flip="none" rotWithShape="1">
                  <a:gsLst>
                    <a:gs pos="69150">
                      <a:srgbClr val="243DA8">
                        <a:alpha val="20000"/>
                      </a:srgbClr>
                    </a:gs>
                    <a:gs pos="20000">
                      <a:srgbClr val="314FD5">
                        <a:alpha val="0"/>
                      </a:srgbClr>
                    </a:gs>
                    <a:gs pos="93000">
                      <a:srgbClr val="1D3393">
                        <a:lumMod val="90000"/>
                        <a:alpha val="50000"/>
                      </a:srgbClr>
                    </a:gs>
                  </a:gsLst>
                  <a:lin ang="0" scaled="1"/>
                  <a:tileRect/>
                </a:gradFill>
                <a:ln w="10795" cap="flat" cmpd="sng" algn="ctr">
                  <a:noFill/>
                  <a:prstDash val="solid"/>
                </a:ln>
                <a:effectLst/>
              </p:spPr>
              <p:txBody>
                <a:bodyPr rtlCol="0" anchor="ctr"/>
                <a:lstStyle/>
                <a:p>
                  <a:pPr algn="ctr">
                    <a:defRPr/>
                  </a:pPr>
                  <a:endParaRPr lang="en-US" kern="0" dirty="0">
                    <a:solidFill>
                      <a:prstClr val="white"/>
                    </a:solidFill>
                  </a:endParaRPr>
                </a:p>
              </p:txBody>
            </p:sp>
          </p:grpSp>
        </p:grpSp>
      </p:grpSp>
      <p:sp>
        <p:nvSpPr>
          <p:cNvPr id="2" name="Title 1"/>
          <p:cNvSpPr>
            <a:spLocks noGrp="1"/>
          </p:cNvSpPr>
          <p:nvPr>
            <p:ph type="ctrTitle"/>
          </p:nvPr>
        </p:nvSpPr>
        <p:spPr bwMode="gray">
          <a:xfrm>
            <a:off x="434551" y="2615706"/>
            <a:ext cx="7425116" cy="1461939"/>
          </a:xfrm>
        </p:spPr>
        <p:txBody>
          <a:bodyPr wrap="square" anchor="b">
            <a:noAutofit/>
          </a:bodyPr>
          <a:lstStyle>
            <a:lvl1pPr algn="l">
              <a:lnSpc>
                <a:spcPct val="90000"/>
              </a:lnSpc>
              <a:defRPr sz="6000" spc="-20"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483783" y="4195085"/>
            <a:ext cx="7363786" cy="961930"/>
          </a:xfr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8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88"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10318621" y="477043"/>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8"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3350231" y="504078"/>
            <a:ext cx="2615937" cy="226772"/>
          </a:xfrm>
        </p:spPr>
        <p:txBody>
          <a:bodyPr/>
          <a:lstStyle>
            <a:lvl1pPr marL="0" indent="0" algn="l">
              <a:lnSpc>
                <a:spcPct val="90000"/>
              </a:lnSpc>
              <a:spcBef>
                <a:spcPts val="0"/>
              </a:spcBef>
              <a:buNone/>
              <a:defRPr sz="1600" b="1">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a:t>
            </a:r>
            <a:r>
              <a:rPr lang="en-US" dirty="0" err="1"/>
              <a:t>qualcomm</a:t>
            </a:r>
            <a:endParaRPr lang="en-US" dirty="0"/>
          </a:p>
        </p:txBody>
      </p:sp>
      <p:sp>
        <p:nvSpPr>
          <p:cNvPr id="184"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478848" y="485695"/>
            <a:ext cx="2620484" cy="262176"/>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185"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6194425" y="484981"/>
            <a:ext cx="2272217" cy="265271"/>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Event location</a:t>
            </a:r>
          </a:p>
        </p:txBody>
      </p:sp>
    </p:spTree>
    <p:extLst>
      <p:ext uri="{BB962C8B-B14F-4D97-AF65-F5344CB8AC3E}">
        <p14:creationId xmlns:p14="http://schemas.microsoft.com/office/powerpoint/2010/main" val="12585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ke Away Shelf Light Blue">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2"/>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6376"/>
            <a:ext cx="493775" cy="12191993"/>
          </a:xfrm>
          <a:prstGeom prst="round1Rect">
            <a:avLst>
              <a:gd name="adj" fmla="val 0"/>
            </a:avLst>
          </a:prstGeom>
          <a:gradFill flip="none" rotWithShape="1">
            <a:gsLst>
              <a:gs pos="75000">
                <a:srgbClr val="5D7DD6"/>
              </a:gs>
              <a:gs pos="100000">
                <a:srgbClr val="3F59AD"/>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black">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84F96DCE-FF0A-4B2F-9591-E9AF1AF48FA5}"/>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BDDB8C03-07B4-4533-BAD5-81ABB73A11D6}"/>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21545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ke Away Shelf Green">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3668"/>
            <a:ext cx="493775" cy="12191993"/>
          </a:xfrm>
          <a:prstGeom prst="round1Rect">
            <a:avLst>
              <a:gd name="adj" fmla="val 0"/>
            </a:avLst>
          </a:prstGeom>
          <a:gradFill flip="none" rotWithShape="1">
            <a:gsLst>
              <a:gs pos="0">
                <a:schemeClr val="accent3"/>
              </a:gs>
              <a:gs pos="100000">
                <a:schemeClr val="accent3">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black">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009731CD-B93F-4DF1-AF9B-57BC8959CC00}"/>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1C590B01-8FA8-4F37-A7F4-7A47DA255144}"/>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24931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ke Away Shelf Gray">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3668"/>
            <a:ext cx="493775" cy="12191993"/>
          </a:xfrm>
          <a:prstGeom prst="round1Rect">
            <a:avLst>
              <a:gd name="adj" fmla="val 0"/>
            </a:avLst>
          </a:prstGeom>
          <a:gradFill flip="none" rotWithShape="1">
            <a:gsLst>
              <a:gs pos="75000">
                <a:srgbClr val="384458"/>
              </a:gs>
              <a:gs pos="0">
                <a:schemeClr val="accent5">
                  <a:alpha val="0"/>
                </a:schemeClr>
              </a:gs>
              <a:gs pos="100000">
                <a:schemeClr val="accent5">
                  <a:lumMod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gray">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09FB3EBF-1A52-44E3-9ED0-70761B7E8CD3}"/>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7FD96441-ABA2-4111-A5CB-32BCB29235B9}"/>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46254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fty Fifty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0"/>
            <a:ext cx="493776" cy="6858003"/>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3" name="Subtitle">
            <a:extLst>
              <a:ext uri="{FF2B5EF4-FFF2-40B4-BE49-F238E27FC236}">
                <a16:creationId xmlns:a16="http://schemas.microsoft.com/office/drawing/2014/main" id="{9B4F9FC7-7E9D-4A0B-BBB2-BEA8B8870B1C}"/>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ED1B9C24-EF11-4E2C-A4E2-9953587E4AB4}"/>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18191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fty Fifty L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black">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black">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black">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6" name="Rectangle: Single Corner Rounded 6">
            <a:extLst>
              <a:ext uri="{FF2B5EF4-FFF2-40B4-BE49-F238E27FC236}">
                <a16:creationId xmlns:a16="http://schemas.microsoft.com/office/drawing/2014/main" id="{09D60F74-3679-4043-99C0-326E124B1743}"/>
              </a:ext>
            </a:extLst>
          </p:cNvPr>
          <p:cNvSpPr/>
          <p:nvPr userDrawn="1"/>
        </p:nvSpPr>
        <p:spPr bwMode="gray">
          <a:xfrm flipH="1" flipV="1">
            <a:off x="6096000" y="-3"/>
            <a:ext cx="493776" cy="6858003"/>
          </a:xfrm>
          <a:prstGeom prst="round1Rect">
            <a:avLst>
              <a:gd name="adj" fmla="val 0"/>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13" name="Subtitle">
            <a:extLst>
              <a:ext uri="{FF2B5EF4-FFF2-40B4-BE49-F238E27FC236}">
                <a16:creationId xmlns:a16="http://schemas.microsoft.com/office/drawing/2014/main" id="{FBC6039C-AF75-4EC4-A13A-9950034424F3}"/>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691785B5-450D-4D9C-AF78-E0BCA291EAD8}"/>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55120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fty Fifty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7"/>
            <a:ext cx="493776" cy="6858003"/>
          </a:xfrm>
          <a:prstGeom prst="round1Rect">
            <a:avLst>
              <a:gd name="adj" fmla="val 0"/>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black">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black">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black">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3" name="Subtitle">
            <a:extLst>
              <a:ext uri="{FF2B5EF4-FFF2-40B4-BE49-F238E27FC236}">
                <a16:creationId xmlns:a16="http://schemas.microsoft.com/office/drawing/2014/main" id="{266F66AD-0962-4768-A56C-C1F051CA4BC2}"/>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CD751FBA-BB3D-4EB3-8730-523C1B8E4234}"/>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22063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fty Fifty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7"/>
            <a:ext cx="493776" cy="6858003"/>
          </a:xfrm>
          <a:prstGeom prst="round1Rect">
            <a:avLst>
              <a:gd name="adj" fmla="val 0"/>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3" name="Subtitle">
            <a:extLst>
              <a:ext uri="{FF2B5EF4-FFF2-40B4-BE49-F238E27FC236}">
                <a16:creationId xmlns:a16="http://schemas.microsoft.com/office/drawing/2014/main" id="{EEBA1E51-E7B7-4848-B96B-E6FC92350376}"/>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5AC2321B-8144-4C7C-90AB-3068D5E236DD}"/>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63488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taway 1/3 Right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75000">
                <a:srgbClr val="233DA8"/>
              </a:gs>
              <a:gs pos="0">
                <a:schemeClr val="accent1">
                  <a:alpha val="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1F00FF85-FEDB-4F04-92DA-CD8080CA762B}"/>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F3B9F367-5273-4098-85EF-76069E6BE529}"/>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08173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taway 1/3 Right Light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black">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8182772B-51FD-4532-AD53-E798213156F4}"/>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F6E1F5C1-7965-44F0-AC21-8B61D0E99C20}"/>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54724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taway 1/3 Right Gree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black">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E1F3523D-4335-4B42-9C5C-2ADA601D8C2F}"/>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8ADC46CF-FB24-453C-AA66-FB54B937C7DC}"/>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37154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Green">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0" y="-1"/>
            <a:ext cx="9773500" cy="6359182"/>
            <a:chOff x="-1" y="-6"/>
            <a:chExt cx="9773500" cy="6359182"/>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a:defRPr/>
              </a:pPr>
              <a:endParaRPr lang="en-US" kern="0" dirty="0">
                <a:solidFill>
                  <a:prstClr val="white"/>
                </a:solidFill>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chemeClr val="accent3">
                <a:lumMod val="60000"/>
                <a:lumOff val="40000"/>
              </a:schemeClr>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prstClr val="white"/>
                </a:solidFill>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8911646" y="0"/>
              <a:ext cx="655771" cy="6267118"/>
            </a:xfrm>
            <a:prstGeom prst="round1Rect">
              <a:avLst>
                <a:gd name="adj" fmla="val 30312"/>
              </a:avLst>
            </a:prstGeom>
            <a:gradFill flip="none" rotWithShape="1">
              <a:gsLst>
                <a:gs pos="100000">
                  <a:schemeClr val="accent3">
                    <a:lumMod val="50000"/>
                  </a:schemeClr>
                </a:gs>
                <a:gs pos="66000">
                  <a:schemeClr val="accent3">
                    <a:lumMod val="50000"/>
                    <a:alpha val="14000"/>
                  </a:schemeClr>
                </a:gs>
                <a:gs pos="34000">
                  <a:schemeClr val="accent3">
                    <a:lumMod val="60000"/>
                    <a:lumOff val="40000"/>
                    <a:alpha val="0"/>
                  </a:schemeClr>
                </a:gs>
              </a:gsLst>
              <a:lin ang="0" scaled="1"/>
              <a:tileRect/>
            </a:gradFill>
            <a:ln w="10795" cap="flat" cmpd="sng" algn="ctr">
              <a:noFill/>
              <a:prstDash val="solid"/>
            </a:ln>
            <a:effectLst/>
          </p:spPr>
          <p:txBody>
            <a:bodyPr rtlCol="0" anchor="ctr"/>
            <a:lstStyle/>
            <a:p>
              <a:pPr algn="ctr">
                <a:defRPr/>
              </a:pPr>
              <a:endParaRPr lang="en-US" kern="0" dirty="0">
                <a:solidFill>
                  <a:prstClr val="white"/>
                </a:solidFill>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0" y="-6"/>
              <a:ext cx="8822604" cy="5487296"/>
              <a:chOff x="503573" y="46743"/>
              <a:chExt cx="9419881" cy="5487296"/>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chemeClr val="accent3">
                  <a:lumMod val="75000"/>
                </a:schemeClr>
              </a:solidFill>
              <a:ln w="10795" cap="flat" cmpd="sng" algn="ctr">
                <a:noFill/>
                <a:prstDash val="solid"/>
              </a:ln>
              <a:effectLst/>
            </p:spPr>
            <p:txBody>
              <a:bodyPr rtlCol="0" anchor="ctr"/>
              <a:lstStyle/>
              <a:p>
                <a:pPr algn="ctr">
                  <a:defRPr/>
                </a:pPr>
                <a:endParaRPr lang="en-US" kern="0" dirty="0">
                  <a:solidFill>
                    <a:prstClr val="white"/>
                  </a:solidFill>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chemeClr val="accent3"/>
              </a:solidFill>
              <a:ln w="10795" cap="flat" cmpd="sng" algn="ctr">
                <a:noFill/>
                <a:prstDash val="solid"/>
              </a:ln>
              <a:effectLst/>
            </p:spPr>
            <p:txBody>
              <a:bodyPr rtlCol="0" anchor="ctr"/>
              <a:lstStyle/>
              <a:p>
                <a:pPr algn="ctr">
                  <a:defRPr/>
                </a:pPr>
                <a:endParaRPr lang="en-US" kern="0" dirty="0">
                  <a:solidFill>
                    <a:prstClr val="white"/>
                  </a:solidFill>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3" y="46743"/>
                <a:ext cx="9419881" cy="5487296"/>
                <a:chOff x="416724" y="46743"/>
                <a:chExt cx="9419881" cy="5487296"/>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4" y="46747"/>
                  <a:ext cx="9419881" cy="5487292"/>
                  <a:chOff x="678407" y="-1026120"/>
                  <a:chExt cx="9440352"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chemeClr val="accent3"/>
                      </a:gs>
                      <a:gs pos="31000">
                        <a:schemeClr val="accent3"/>
                      </a:gs>
                      <a:gs pos="38000">
                        <a:schemeClr val="accent3">
                          <a:lumMod val="75000"/>
                        </a:schemeClr>
                      </a:gs>
                      <a:gs pos="100000">
                        <a:schemeClr val="accent3">
                          <a:lumMod val="75000"/>
                        </a:schemeClr>
                      </a:gs>
                      <a:gs pos="44000">
                        <a:schemeClr val="accent3">
                          <a:lumMod val="75000"/>
                        </a:scheme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prstClr val="white"/>
                      </a:solidFill>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7" y="-1026120"/>
                    <a:ext cx="9332269" cy="5464871"/>
                  </a:xfrm>
                  <a:prstGeom prst="round1Rect">
                    <a:avLst>
                      <a:gd name="adj" fmla="val 2348"/>
                    </a:avLst>
                  </a:prstGeom>
                  <a:solidFill>
                    <a:schemeClr val="accent3"/>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prstClr val="white"/>
                      </a:solidFill>
                    </a:endParaRPr>
                  </a:p>
                </p:txBody>
              </p:sp>
            </p:grpSp>
            <p:sp>
              <p:nvSpPr>
                <p:cNvPr id="20" name="Rectangle: Single Corner Rounded 19">
                  <a:extLst>
                    <a:ext uri="{FF2B5EF4-FFF2-40B4-BE49-F238E27FC236}">
                      <a16:creationId xmlns:a16="http://schemas.microsoft.com/office/drawing/2014/main" id="{EA5E7F3D-50F1-4682-B2B8-61C177A98043}"/>
                    </a:ext>
                  </a:extLst>
                </p:cNvPr>
                <p:cNvSpPr/>
                <p:nvPr/>
              </p:nvSpPr>
              <p:spPr bwMode="gray">
                <a:xfrm flipV="1">
                  <a:off x="9193284" y="46743"/>
                  <a:ext cx="535473" cy="5446965"/>
                </a:xfrm>
                <a:prstGeom prst="round1Rect">
                  <a:avLst>
                    <a:gd name="adj" fmla="val 25526"/>
                  </a:avLst>
                </a:prstGeom>
                <a:gradFill flip="none" rotWithShape="1">
                  <a:gsLst>
                    <a:gs pos="100000">
                      <a:schemeClr val="accent3">
                        <a:lumMod val="31000"/>
                      </a:schemeClr>
                    </a:gs>
                    <a:gs pos="99000">
                      <a:srgbClr val="284C40"/>
                    </a:gs>
                    <a:gs pos="93000">
                      <a:schemeClr val="accent3">
                        <a:lumMod val="50000"/>
                        <a:alpha val="91000"/>
                      </a:schemeClr>
                    </a:gs>
                    <a:gs pos="61000">
                      <a:schemeClr val="accent3">
                        <a:lumMod val="37000"/>
                        <a:alpha val="39000"/>
                      </a:schemeClr>
                    </a:gs>
                    <a:gs pos="0">
                      <a:srgbClr val="6AB19B">
                        <a:alpha val="0"/>
                      </a:srgbClr>
                    </a:gs>
                  </a:gsLst>
                  <a:lin ang="0" scaled="1"/>
                  <a:tileRect/>
                </a:gradFill>
                <a:ln w="10795" cap="flat" cmpd="sng" algn="ctr">
                  <a:noFill/>
                  <a:prstDash val="solid"/>
                </a:ln>
                <a:effectLst/>
              </p:spPr>
              <p:txBody>
                <a:bodyPr rtlCol="0" anchor="ctr"/>
                <a:lstStyle/>
                <a:p>
                  <a:pPr lvl="0" algn="ctr"/>
                  <a:endParaRPr lang="en-US" kern="0" dirty="0">
                    <a:solidFill>
                      <a:prstClr val="white"/>
                    </a:solidFill>
                  </a:endParaRPr>
                </a:p>
              </p:txBody>
            </p:sp>
          </p:grpSp>
        </p:grpSp>
      </p:grpSp>
      <p:sp>
        <p:nvSpPr>
          <p:cNvPr id="2" name="Title 1"/>
          <p:cNvSpPr>
            <a:spLocks noGrp="1"/>
          </p:cNvSpPr>
          <p:nvPr>
            <p:ph type="ctrTitle"/>
          </p:nvPr>
        </p:nvSpPr>
        <p:spPr bwMode="gray">
          <a:xfrm>
            <a:off x="434551" y="2615706"/>
            <a:ext cx="7425116" cy="1461939"/>
          </a:xfrm>
        </p:spPr>
        <p:txBody>
          <a:bodyPr wrap="square" anchor="b">
            <a:noAutofit/>
          </a:bodyPr>
          <a:lstStyle>
            <a:lvl1pPr algn="l">
              <a:lnSpc>
                <a:spcPct val="90000"/>
              </a:lnSpc>
              <a:defRPr sz="6000" spc="-20"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483783" y="4195085"/>
            <a:ext cx="7363786" cy="961930"/>
          </a:xfr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8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88"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10318621" y="477043"/>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8"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3350231" y="504078"/>
            <a:ext cx="2615937" cy="226772"/>
          </a:xfrm>
        </p:spPr>
        <p:txBody>
          <a:bodyPr/>
          <a:lstStyle>
            <a:lvl1pPr marL="0" indent="0" algn="l">
              <a:lnSpc>
                <a:spcPct val="90000"/>
              </a:lnSpc>
              <a:spcBef>
                <a:spcPts val="0"/>
              </a:spcBef>
              <a:buNone/>
              <a:defRPr sz="1600" b="1">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a:t>
            </a:r>
            <a:r>
              <a:rPr lang="en-US" dirty="0" err="1"/>
              <a:t>qualcomm</a:t>
            </a:r>
            <a:endParaRPr lang="en-US" dirty="0"/>
          </a:p>
        </p:txBody>
      </p:sp>
      <p:sp>
        <p:nvSpPr>
          <p:cNvPr id="184"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478848" y="485695"/>
            <a:ext cx="2620484" cy="262176"/>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185"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6194425" y="484981"/>
            <a:ext cx="2272217" cy="265271"/>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Event location</a:t>
            </a:r>
          </a:p>
        </p:txBody>
      </p:sp>
    </p:spTree>
    <p:extLst>
      <p:ext uri="{BB962C8B-B14F-4D97-AF65-F5344CB8AC3E}">
        <p14:creationId xmlns:p14="http://schemas.microsoft.com/office/powerpoint/2010/main" val="63785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taway 1/3 Right Gra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17EB043F-C376-48C5-A1C7-C2B8417352A5}"/>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A849781E-47E1-4D42-B04A-351F10411275}"/>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61324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Blu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dirty="0"/>
              <a:t>Click icon to add picture</a:t>
            </a:r>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white">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6BFDA095-18AD-4CD4-BE6D-A29020FC2516}"/>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99259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Left Light Blu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dirty="0"/>
              <a:t>Click icon to add picture</a:t>
            </a:r>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100000">
                <a:srgbClr val="3F59AD">
                  <a:lumMod val="90000"/>
                  <a:lumOff val="10000"/>
                </a:srgbClr>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6DCAC94D-95BA-4EA9-9AC8-22A3151E3997}"/>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69089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Left Gree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dirty="0"/>
              <a:t>Click icon to add picture</a:t>
            </a:r>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sysClr val="windowText" lastClr="000000"/>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C8B9117A-45C8-41B8-A737-D5E3DDD673C1}"/>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28813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Left Gra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dirty="0"/>
              <a:t>Click icon to add picture</a:t>
            </a:r>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white">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3DE1ADF2-1F17-43A1-A385-A237AFE3253C}"/>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238708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R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75000">
                <a:srgbClr val="233DA8"/>
              </a:gs>
              <a:gs pos="0">
                <a:schemeClr val="accent1">
                  <a:alpha val="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dirty="0"/>
              <a:t>Click icon to add picture</a:t>
            </a: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1C1442D5-AD6A-45E3-8351-EC243B0008FE}"/>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46379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Right L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dirty="0"/>
              <a:t>Click icon to add picture</a:t>
            </a: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black">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black">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33FCEADD-7D87-4F38-B124-99BC46562D2E}"/>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229771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Right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dirty="0"/>
              <a:t>Click icon to add picture</a:t>
            </a: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black">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black">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87CECA87-665D-4422-BFD8-C14511DAB20A}"/>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412324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R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dirty="0"/>
              <a:t>Click icon to add picture</a:t>
            </a: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191DDB5E-A32A-4871-AC95-3D19FCD67740}"/>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71232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taway 1/4 Left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15" name="Text Placeholder 3">
            <a:extLst>
              <a:ext uri="{FF2B5EF4-FFF2-40B4-BE49-F238E27FC236}">
                <a16:creationId xmlns:a16="http://schemas.microsoft.com/office/drawing/2014/main" id="{4B8DA94D-4ADC-4A5B-8902-A406820A58B6}"/>
              </a:ext>
            </a:extLst>
          </p:cNvPr>
          <p:cNvSpPr>
            <a:spLocks noGrp="1"/>
          </p:cNvSpPr>
          <p:nvPr>
            <p:ph type="body" sz="quarter" idx="10"/>
          </p:nvPr>
        </p:nvSpPr>
        <p:spPr bwMode="white">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46">
            <a:extLst>
              <a:ext uri="{FF2B5EF4-FFF2-40B4-BE49-F238E27FC236}">
                <a16:creationId xmlns:a16="http://schemas.microsoft.com/office/drawing/2014/main" id="{19FB8D88-FE4D-4206-9EF0-2E40E5A22C52}"/>
              </a:ext>
            </a:extLst>
          </p:cNvPr>
          <p:cNvSpPr>
            <a:spLocks noGrp="1"/>
          </p:cNvSpPr>
          <p:nvPr>
            <p:ph type="title"/>
          </p:nvPr>
        </p:nvSpPr>
        <p:spPr bwMode="gray">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8" name="Subtitle">
            <a:extLst>
              <a:ext uri="{FF2B5EF4-FFF2-40B4-BE49-F238E27FC236}">
                <a16:creationId xmlns:a16="http://schemas.microsoft.com/office/drawing/2014/main" id="{7B8D4663-B6E0-4AD4-8563-711289FF2DB0}"/>
              </a:ext>
            </a:extLst>
          </p:cNvPr>
          <p:cNvSpPr>
            <a:spLocks noGrp="1"/>
          </p:cNvSpPr>
          <p:nvPr>
            <p:ph type="subTitle" idx="1"/>
          </p:nvPr>
        </p:nvSpPr>
        <p:spPr bwMode="white">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5FA51CC5-68A4-4BAF-99A2-E4F88105CC67}"/>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5941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Gray">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1" y="-5"/>
            <a:ext cx="9773500" cy="6359181"/>
            <a:chOff x="-1" y="-5"/>
            <a:chExt cx="9773500" cy="6359181"/>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a:defRPr/>
              </a:pPr>
              <a:endParaRPr lang="en-US" kern="0" dirty="0">
                <a:solidFill>
                  <a:prstClr val="white"/>
                </a:solidFill>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chemeClr val="accent6"/>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prstClr val="white"/>
                </a:solidFill>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9126204" y="0"/>
              <a:ext cx="441213" cy="6267118"/>
            </a:xfrm>
            <a:prstGeom prst="round1Rect">
              <a:avLst>
                <a:gd name="adj" fmla="val 29015"/>
              </a:avLst>
            </a:prstGeom>
            <a:gradFill flip="none" rotWithShape="1">
              <a:gsLst>
                <a:gs pos="100000">
                  <a:schemeClr val="accent6">
                    <a:lumMod val="50000"/>
                  </a:schemeClr>
                </a:gs>
                <a:gs pos="43000">
                  <a:schemeClr val="accent6">
                    <a:alpha val="0"/>
                  </a:schemeClr>
                </a:gs>
              </a:gsLst>
              <a:lin ang="0" scaled="1"/>
              <a:tileRect/>
            </a:gradFill>
            <a:ln w="10795" cap="flat" cmpd="sng" algn="ctr">
              <a:noFill/>
              <a:prstDash val="solid"/>
            </a:ln>
            <a:effectLst/>
          </p:spPr>
          <p:txBody>
            <a:bodyPr rtlCol="0" anchor="ctr"/>
            <a:lstStyle/>
            <a:p>
              <a:pPr algn="ctr">
                <a:defRPr/>
              </a:pPr>
              <a:endParaRPr lang="en-US" kern="0" dirty="0">
                <a:solidFill>
                  <a:prstClr val="white"/>
                </a:solidFill>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1" y="-5"/>
              <a:ext cx="8822605" cy="5487295"/>
              <a:chOff x="503572" y="46744"/>
              <a:chExt cx="9419882" cy="5487295"/>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chemeClr val="accent6">
                  <a:lumMod val="75000"/>
                </a:schemeClr>
              </a:solidFill>
              <a:ln w="10795" cap="flat" cmpd="sng" algn="ctr">
                <a:noFill/>
                <a:prstDash val="solid"/>
              </a:ln>
              <a:effectLst/>
            </p:spPr>
            <p:txBody>
              <a:bodyPr rtlCol="0" anchor="ctr"/>
              <a:lstStyle/>
              <a:p>
                <a:pPr algn="ctr">
                  <a:defRPr/>
                </a:pPr>
                <a:endParaRPr lang="en-US" kern="0" dirty="0">
                  <a:solidFill>
                    <a:prstClr val="white"/>
                  </a:solidFill>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chemeClr val="accent6">
                  <a:lumMod val="75000"/>
                </a:schemeClr>
              </a:solidFill>
              <a:ln w="10795" cap="flat" cmpd="sng" algn="ctr">
                <a:noFill/>
                <a:prstDash val="solid"/>
              </a:ln>
              <a:effectLst/>
            </p:spPr>
            <p:txBody>
              <a:bodyPr rtlCol="0" anchor="ctr"/>
              <a:lstStyle/>
              <a:p>
                <a:pPr algn="ctr">
                  <a:defRPr/>
                </a:pPr>
                <a:endParaRPr lang="en-US" kern="0" dirty="0">
                  <a:solidFill>
                    <a:prstClr val="white"/>
                  </a:solidFill>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2" y="46744"/>
                <a:ext cx="9419882" cy="5487295"/>
                <a:chOff x="416723" y="46744"/>
                <a:chExt cx="9419882" cy="5487295"/>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3" y="46747"/>
                  <a:ext cx="9419882" cy="5487292"/>
                  <a:chOff x="678406" y="-1026120"/>
                  <a:chExt cx="9440353"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chemeClr val="accent6">
                          <a:lumMod val="75000"/>
                        </a:schemeClr>
                      </a:gs>
                      <a:gs pos="31000">
                        <a:schemeClr val="accent6"/>
                      </a:gs>
                      <a:gs pos="38000">
                        <a:schemeClr val="accent6">
                          <a:lumMod val="75000"/>
                        </a:schemeClr>
                      </a:gs>
                      <a:gs pos="100000">
                        <a:schemeClr val="accent6">
                          <a:lumMod val="75000"/>
                        </a:schemeClr>
                      </a:gs>
                      <a:gs pos="48000">
                        <a:schemeClr val="accent6">
                          <a:lumMod val="75000"/>
                        </a:scheme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prstClr val="white"/>
                      </a:solidFill>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6" y="-1026120"/>
                    <a:ext cx="9332270" cy="5464871"/>
                  </a:xfrm>
                  <a:prstGeom prst="round1Rect">
                    <a:avLst>
                      <a:gd name="adj" fmla="val 2348"/>
                    </a:avLst>
                  </a:prstGeom>
                  <a:solidFill>
                    <a:schemeClr val="accent5"/>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prstClr val="white"/>
                      </a:solidFill>
                    </a:endParaRPr>
                  </a:p>
                </p:txBody>
              </p:sp>
            </p:grpSp>
            <p:sp>
              <p:nvSpPr>
                <p:cNvPr id="20" name="Rectangle: Single Corner Rounded 19">
                  <a:extLst>
                    <a:ext uri="{FF2B5EF4-FFF2-40B4-BE49-F238E27FC236}">
                      <a16:creationId xmlns:a16="http://schemas.microsoft.com/office/drawing/2014/main" id="{EA5E7F3D-50F1-4682-B2B8-61C177A98043}"/>
                    </a:ext>
                  </a:extLst>
                </p:cNvPr>
                <p:cNvSpPr/>
                <p:nvPr/>
              </p:nvSpPr>
              <p:spPr bwMode="gray">
                <a:xfrm flipV="1">
                  <a:off x="9272448" y="46746"/>
                  <a:ext cx="456310" cy="5446965"/>
                </a:xfrm>
                <a:prstGeom prst="round1Rect">
                  <a:avLst>
                    <a:gd name="adj" fmla="val 29954"/>
                  </a:avLst>
                </a:prstGeom>
                <a:gradFill flip="none" rotWithShape="0">
                  <a:gsLst>
                    <a:gs pos="100000">
                      <a:schemeClr val="accent5">
                        <a:lumMod val="50000"/>
                      </a:schemeClr>
                    </a:gs>
                    <a:gs pos="0">
                      <a:schemeClr val="accent5">
                        <a:alpha val="0"/>
                      </a:schemeClr>
                    </a:gs>
                    <a:gs pos="59000">
                      <a:schemeClr val="accent5">
                        <a:lumMod val="50000"/>
                        <a:alpha val="20000"/>
                      </a:schemeClr>
                    </a:gs>
                  </a:gsLst>
                  <a:lin ang="0" scaled="1"/>
                  <a:tileRect/>
                </a:gradFill>
                <a:ln w="10795" cap="flat" cmpd="sng" algn="ctr">
                  <a:noFill/>
                  <a:prstDash val="solid"/>
                </a:ln>
                <a:effectLst/>
              </p:spPr>
              <p:txBody>
                <a:bodyPr rtlCol="0" anchor="ctr"/>
                <a:lstStyle/>
                <a:p>
                  <a:pPr algn="ctr">
                    <a:defRPr/>
                  </a:pPr>
                  <a:endParaRPr lang="en-US" kern="0" dirty="0">
                    <a:solidFill>
                      <a:prstClr val="white"/>
                    </a:solidFill>
                  </a:endParaRPr>
                </a:p>
              </p:txBody>
            </p:sp>
            <p:sp>
              <p:nvSpPr>
                <p:cNvPr id="24" name="Rectangle: Single Corner Rounded 23">
                  <a:extLst>
                    <a:ext uri="{FF2B5EF4-FFF2-40B4-BE49-F238E27FC236}">
                      <a16:creationId xmlns:a16="http://schemas.microsoft.com/office/drawing/2014/main" id="{9D6F1FDB-F52B-4FEA-A765-45F8965E26E4}"/>
                    </a:ext>
                  </a:extLst>
                </p:cNvPr>
                <p:cNvSpPr/>
                <p:nvPr userDrawn="1"/>
              </p:nvSpPr>
              <p:spPr bwMode="gray">
                <a:xfrm flipV="1">
                  <a:off x="9182404" y="46744"/>
                  <a:ext cx="438370" cy="5446965"/>
                </a:xfrm>
                <a:prstGeom prst="round1Rect">
                  <a:avLst>
                    <a:gd name="adj" fmla="val 0"/>
                  </a:avLst>
                </a:prstGeom>
                <a:gradFill flip="none" rotWithShape="1">
                  <a:gsLst>
                    <a:gs pos="98972">
                      <a:schemeClr val="accent5">
                        <a:lumMod val="75000"/>
                      </a:schemeClr>
                    </a:gs>
                    <a:gs pos="48000">
                      <a:schemeClr val="accent5">
                        <a:alpha val="0"/>
                      </a:schemeClr>
                    </a:gs>
                    <a:gs pos="68000">
                      <a:schemeClr val="accent5">
                        <a:alpha val="50000"/>
                        <a:lumMod val="85000"/>
                      </a:schemeClr>
                    </a:gs>
                  </a:gsLst>
                  <a:lin ang="0" scaled="1"/>
                  <a:tileRect/>
                </a:gradFill>
                <a:ln w="10795" cap="flat" cmpd="sng" algn="ctr">
                  <a:noFill/>
                  <a:prstDash val="solid"/>
                </a:ln>
                <a:effectLst/>
              </p:spPr>
              <p:txBody>
                <a:bodyPr rtlCol="0" anchor="ctr"/>
                <a:lstStyle/>
                <a:p>
                  <a:pPr algn="ctr">
                    <a:defRPr/>
                  </a:pPr>
                  <a:endParaRPr lang="en-US" kern="0" dirty="0">
                    <a:solidFill>
                      <a:prstClr val="white"/>
                    </a:solidFill>
                  </a:endParaRPr>
                </a:p>
              </p:txBody>
            </p:sp>
          </p:grpSp>
        </p:grpSp>
      </p:grpSp>
      <p:sp>
        <p:nvSpPr>
          <p:cNvPr id="2" name="Title 1"/>
          <p:cNvSpPr>
            <a:spLocks noGrp="1"/>
          </p:cNvSpPr>
          <p:nvPr>
            <p:ph type="ctrTitle"/>
          </p:nvPr>
        </p:nvSpPr>
        <p:spPr bwMode="gray">
          <a:xfrm>
            <a:off x="434551" y="2615706"/>
            <a:ext cx="7425116" cy="1461939"/>
          </a:xfrm>
        </p:spPr>
        <p:txBody>
          <a:bodyPr wrap="square" anchor="b">
            <a:noAutofit/>
          </a:bodyPr>
          <a:lstStyle>
            <a:lvl1pPr algn="l">
              <a:lnSpc>
                <a:spcPct val="90000"/>
              </a:lnSpc>
              <a:defRPr sz="6000" spc="-20"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483783" y="4195085"/>
            <a:ext cx="7363786" cy="961930"/>
          </a:xfr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8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88"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10318621" y="477043"/>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8"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3350231" y="504078"/>
            <a:ext cx="2615937" cy="226772"/>
          </a:xfrm>
        </p:spPr>
        <p:txBody>
          <a:bodyPr/>
          <a:lstStyle>
            <a:lvl1pPr marL="0" indent="0" algn="l">
              <a:lnSpc>
                <a:spcPct val="90000"/>
              </a:lnSpc>
              <a:spcBef>
                <a:spcPts val="0"/>
              </a:spcBef>
              <a:buNone/>
              <a:defRPr sz="1600" b="1">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a:t>
            </a:r>
            <a:r>
              <a:rPr lang="en-US" dirty="0" err="1"/>
              <a:t>qualcomm</a:t>
            </a:r>
            <a:endParaRPr lang="en-US" dirty="0"/>
          </a:p>
        </p:txBody>
      </p:sp>
      <p:sp>
        <p:nvSpPr>
          <p:cNvPr id="184"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478848" y="485695"/>
            <a:ext cx="2620484" cy="262176"/>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185"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6194425" y="484981"/>
            <a:ext cx="2272217" cy="265271"/>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Event location</a:t>
            </a:r>
          </a:p>
        </p:txBody>
      </p:sp>
    </p:spTree>
    <p:extLst>
      <p:ext uri="{BB962C8B-B14F-4D97-AF65-F5344CB8AC3E}">
        <p14:creationId xmlns:p14="http://schemas.microsoft.com/office/powerpoint/2010/main" val="318347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taway 1/4 Left Light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100000">
                <a:srgbClr val="3F59AD">
                  <a:lumMod val="90000"/>
                  <a:lumOff val="10000"/>
                </a:srgbClr>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15" name="Text Placeholder 3">
            <a:extLst>
              <a:ext uri="{FF2B5EF4-FFF2-40B4-BE49-F238E27FC236}">
                <a16:creationId xmlns:a16="http://schemas.microsoft.com/office/drawing/2014/main" id="{4B8DA94D-4ADC-4A5B-8902-A406820A58B6}"/>
              </a:ext>
            </a:extLst>
          </p:cNvPr>
          <p:cNvSpPr>
            <a:spLocks noGrp="1"/>
          </p:cNvSpPr>
          <p:nvPr>
            <p:ph type="body" sz="quarter" idx="10"/>
          </p:nvPr>
        </p:nvSpPr>
        <p:spPr bwMode="black">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46">
            <a:extLst>
              <a:ext uri="{FF2B5EF4-FFF2-40B4-BE49-F238E27FC236}">
                <a16:creationId xmlns:a16="http://schemas.microsoft.com/office/drawing/2014/main" id="{19FB8D88-FE4D-4206-9EF0-2E40E5A22C52}"/>
              </a:ext>
            </a:extLst>
          </p:cNvPr>
          <p:cNvSpPr>
            <a:spLocks noGrp="1"/>
          </p:cNvSpPr>
          <p:nvPr>
            <p:ph type="title"/>
          </p:nvPr>
        </p:nvSpPr>
        <p:spPr bwMode="black">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8" name="Subtitle">
            <a:extLst>
              <a:ext uri="{FF2B5EF4-FFF2-40B4-BE49-F238E27FC236}">
                <a16:creationId xmlns:a16="http://schemas.microsoft.com/office/drawing/2014/main" id="{20DF2BD0-4E27-4570-B05E-8AFF559149C2}"/>
              </a:ext>
            </a:extLst>
          </p:cNvPr>
          <p:cNvSpPr>
            <a:spLocks noGrp="1"/>
          </p:cNvSpPr>
          <p:nvPr>
            <p:ph type="subTitle" idx="1"/>
          </p:nvPr>
        </p:nvSpPr>
        <p:spPr bwMode="black">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A74A5DE2-FD46-41C2-992A-25069F64CEFC}"/>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55736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taway 1/4 Left G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4" name="Text Placeholder 3">
            <a:extLst>
              <a:ext uri="{FF2B5EF4-FFF2-40B4-BE49-F238E27FC236}">
                <a16:creationId xmlns:a16="http://schemas.microsoft.com/office/drawing/2014/main" id="{48D7216B-5003-4E43-B813-C6F19C9684EA}"/>
              </a:ext>
            </a:extLst>
          </p:cNvPr>
          <p:cNvSpPr>
            <a:spLocks noGrp="1"/>
          </p:cNvSpPr>
          <p:nvPr>
            <p:ph type="body" sz="quarter" idx="10"/>
          </p:nvPr>
        </p:nvSpPr>
        <p:spPr bwMode="black">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itle 46">
            <a:extLst>
              <a:ext uri="{FF2B5EF4-FFF2-40B4-BE49-F238E27FC236}">
                <a16:creationId xmlns:a16="http://schemas.microsoft.com/office/drawing/2014/main" id="{5B20B20D-0E34-4EAF-BB3A-1A541B67B8F2}"/>
              </a:ext>
            </a:extLst>
          </p:cNvPr>
          <p:cNvSpPr>
            <a:spLocks noGrp="1"/>
          </p:cNvSpPr>
          <p:nvPr>
            <p:ph type="title"/>
          </p:nvPr>
        </p:nvSpPr>
        <p:spPr bwMode="black">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11" name="Subtitle">
            <a:extLst>
              <a:ext uri="{FF2B5EF4-FFF2-40B4-BE49-F238E27FC236}">
                <a16:creationId xmlns:a16="http://schemas.microsoft.com/office/drawing/2014/main" id="{067D152C-BB2C-489C-97C9-DB2F678CFA17}"/>
              </a:ext>
            </a:extLst>
          </p:cNvPr>
          <p:cNvSpPr>
            <a:spLocks noGrp="1"/>
          </p:cNvSpPr>
          <p:nvPr>
            <p:ph type="subTitle" idx="1"/>
          </p:nvPr>
        </p:nvSpPr>
        <p:spPr bwMode="black">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4">
            <a:extLst>
              <a:ext uri="{FF2B5EF4-FFF2-40B4-BE49-F238E27FC236}">
                <a16:creationId xmlns:a16="http://schemas.microsoft.com/office/drawing/2014/main" id="{8F7DAADF-C002-4FC3-9ADD-BE1237EA6DF9}"/>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13709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taway 1/4 Left Gra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4" name="Text Placeholder 3">
            <a:extLst>
              <a:ext uri="{FF2B5EF4-FFF2-40B4-BE49-F238E27FC236}">
                <a16:creationId xmlns:a16="http://schemas.microsoft.com/office/drawing/2014/main" id="{48D7216B-5003-4E43-B813-C6F19C9684EA}"/>
              </a:ext>
            </a:extLst>
          </p:cNvPr>
          <p:cNvSpPr>
            <a:spLocks noGrp="1"/>
          </p:cNvSpPr>
          <p:nvPr>
            <p:ph type="body" sz="quarter" idx="10"/>
          </p:nvPr>
        </p:nvSpPr>
        <p:spPr bwMode="white">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itle 46">
            <a:extLst>
              <a:ext uri="{FF2B5EF4-FFF2-40B4-BE49-F238E27FC236}">
                <a16:creationId xmlns:a16="http://schemas.microsoft.com/office/drawing/2014/main" id="{5B20B20D-0E34-4EAF-BB3A-1A541B67B8F2}"/>
              </a:ext>
            </a:extLst>
          </p:cNvPr>
          <p:cNvSpPr>
            <a:spLocks noGrp="1"/>
          </p:cNvSpPr>
          <p:nvPr>
            <p:ph type="title"/>
          </p:nvPr>
        </p:nvSpPr>
        <p:spPr bwMode="white">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11" name="Subtitle">
            <a:extLst>
              <a:ext uri="{FF2B5EF4-FFF2-40B4-BE49-F238E27FC236}">
                <a16:creationId xmlns:a16="http://schemas.microsoft.com/office/drawing/2014/main" id="{B8D9CE30-2D7C-44D7-9E6E-CAA9B6492262}"/>
              </a:ext>
            </a:extLst>
          </p:cNvPr>
          <p:cNvSpPr>
            <a:spLocks noGrp="1"/>
          </p:cNvSpPr>
          <p:nvPr>
            <p:ph type="subTitle" idx="1"/>
          </p:nvPr>
        </p:nvSpPr>
        <p:spPr bwMode="white">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4">
            <a:extLst>
              <a:ext uri="{FF2B5EF4-FFF2-40B4-BE49-F238E27FC236}">
                <a16:creationId xmlns:a16="http://schemas.microsoft.com/office/drawing/2014/main" id="{27FAF4D7-2DD3-4685-91D9-73F6C3B57BF0}"/>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9956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gue Blue">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708ABA9-7054-48E8-8EF4-CD658D07952F}"/>
              </a:ext>
            </a:extLst>
          </p:cNvPr>
          <p:cNvGrpSpPr/>
          <p:nvPr userDrawn="1"/>
        </p:nvGrpSpPr>
        <p:grpSpPr>
          <a:xfrm>
            <a:off x="0" y="0"/>
            <a:ext cx="6116442" cy="6023894"/>
            <a:chOff x="0" y="0"/>
            <a:chExt cx="6116442" cy="6023894"/>
          </a:xfrm>
        </p:grpSpPr>
        <p:sp>
          <p:nvSpPr>
            <p:cNvPr id="23" name="Rectangle: Single Corner Rounded 22">
              <a:extLst>
                <a:ext uri="{FF2B5EF4-FFF2-40B4-BE49-F238E27FC236}">
                  <a16:creationId xmlns:a16="http://schemas.microsoft.com/office/drawing/2014/main" id="{3EB25D07-4F37-4907-816A-DF261B27F8F9}"/>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Microsoft Sans Serif"/>
                <a:ea typeface="+mn-ea"/>
                <a:cs typeface="+mn-cs"/>
              </a:endParaRPr>
            </a:p>
          </p:txBody>
        </p:sp>
        <p:sp>
          <p:nvSpPr>
            <p:cNvPr id="24" name="Rectangle: Single Corner Rounded 23">
              <a:extLst>
                <a:ext uri="{FF2B5EF4-FFF2-40B4-BE49-F238E27FC236}">
                  <a16:creationId xmlns:a16="http://schemas.microsoft.com/office/drawing/2014/main" id="{C48B92C6-8BAB-46BE-82E1-29A041E97FB8}"/>
                </a:ext>
              </a:extLst>
            </p:cNvPr>
            <p:cNvSpPr/>
            <p:nvPr userDrawn="1"/>
          </p:nvSpPr>
          <p:spPr>
            <a:xfrm flipV="1">
              <a:off x="0" y="0"/>
              <a:ext cx="6116442" cy="5917440"/>
            </a:xfrm>
            <a:prstGeom prst="round1Rect">
              <a:avLst>
                <a:gd name="adj" fmla="val 3163"/>
              </a:avLst>
            </a:prstGeom>
            <a:gradFill>
              <a:gsLst>
                <a:gs pos="0">
                  <a:schemeClr val="accent1"/>
                </a:gs>
                <a:gs pos="99000">
                  <a:schemeClr val="accent2">
                    <a:lumMod val="50000"/>
                  </a:schemeClr>
                </a:gs>
              </a:gsLst>
              <a:lin ang="18000000" scaled="0"/>
            </a:gradFill>
            <a:ln w="10795" cap="flat" cmpd="sng" algn="ctr">
              <a:noFill/>
              <a:prstDash val="solid"/>
            </a:ln>
            <a:effectLst>
              <a:innerShdw blurRad="1231900" dist="317500" dir="18900000">
                <a:schemeClr val="accent6">
                  <a:lumMod val="50000"/>
                  <a:alpha val="15000"/>
                </a:schemeClr>
              </a:innerShdw>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Microsoft Sans Serif"/>
                <a:ea typeface="+mn-ea"/>
                <a:cs typeface="+mn-cs"/>
              </a:endParaRPr>
            </a:p>
          </p:txBody>
        </p:sp>
        <p:sp>
          <p:nvSpPr>
            <p:cNvPr id="26" name="Rectangle: Single Corner Rounded 25">
              <a:extLst>
                <a:ext uri="{FF2B5EF4-FFF2-40B4-BE49-F238E27FC236}">
                  <a16:creationId xmlns:a16="http://schemas.microsoft.com/office/drawing/2014/main" id="{222BEFF9-595E-4CCB-89E5-0AB82C002F90}"/>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800" b="1" kern="1200" noProof="0" dirty="0">
                <a:solidFill>
                  <a:prstClr val="white"/>
                </a:solidFill>
                <a:latin typeface="+mn-lt"/>
                <a:ea typeface="+mn-ea"/>
                <a:cs typeface="+mn-cs"/>
              </a:endParaRPr>
            </a:p>
          </p:txBody>
        </p:sp>
      </p:grpSp>
      <p:sp>
        <p:nvSpPr>
          <p:cNvPr id="28" name="Title 1">
            <a:extLst>
              <a:ext uri="{FF2B5EF4-FFF2-40B4-BE49-F238E27FC236}">
                <a16:creationId xmlns:a16="http://schemas.microsoft.com/office/drawing/2014/main" id="{25F1A353-3E38-4C55-8B4C-DA6E6061AE81}"/>
              </a:ext>
            </a:extLst>
          </p:cNvPr>
          <p:cNvSpPr>
            <a:spLocks noGrp="1"/>
          </p:cNvSpPr>
          <p:nvPr>
            <p:ph type="title" hasCustomPrompt="1"/>
          </p:nvPr>
        </p:nvSpPr>
        <p:spPr bwMode="black">
          <a:xfrm>
            <a:off x="434074" y="1383898"/>
            <a:ext cx="5176367" cy="2211454"/>
          </a:xfrm>
        </p:spPr>
        <p:txBody>
          <a:bodyPr/>
          <a:lstStyle>
            <a:lvl1pPr>
              <a:lnSpc>
                <a:spcPct val="90000"/>
              </a:lnSpc>
              <a:defRPr sz="6000">
                <a:solidFill>
                  <a:schemeClr val="bg1"/>
                </a:solidFill>
              </a:defRPr>
            </a:lvl1pPr>
          </a:lstStyle>
          <a:p>
            <a:r>
              <a:rPr lang="en-US" dirty="0"/>
              <a:t>Segue title</a:t>
            </a:r>
          </a:p>
        </p:txBody>
      </p:sp>
      <p:grpSp>
        <p:nvGrpSpPr>
          <p:cNvPr id="30" name="Group 29">
            <a:extLst>
              <a:ext uri="{FF2B5EF4-FFF2-40B4-BE49-F238E27FC236}">
                <a16:creationId xmlns:a16="http://schemas.microsoft.com/office/drawing/2014/main" id="{2FB99DA3-BFDE-4BAF-9307-4373FE46B701}"/>
              </a:ext>
            </a:extLst>
          </p:cNvPr>
          <p:cNvGrpSpPr/>
          <p:nvPr userDrawn="1"/>
        </p:nvGrpSpPr>
        <p:grpSpPr bwMode="gray">
          <a:xfrm>
            <a:off x="6509242" y="991365"/>
            <a:ext cx="4873999" cy="4873999"/>
            <a:chOff x="2253530" y="4154873"/>
            <a:chExt cx="2342448" cy="2342449"/>
          </a:xfrm>
        </p:grpSpPr>
        <p:sp>
          <p:nvSpPr>
            <p:cNvPr id="31" name="Oval 30">
              <a:extLst>
                <a:ext uri="{FF2B5EF4-FFF2-40B4-BE49-F238E27FC236}">
                  <a16:creationId xmlns:a16="http://schemas.microsoft.com/office/drawing/2014/main" id="{D6FF1BD2-8623-4F83-9573-76598F50C0F6}"/>
                </a:ext>
              </a:extLst>
            </p:cNvPr>
            <p:cNvSpPr/>
            <p:nvPr/>
          </p:nvSpPr>
          <p:spPr bwMode="gray">
            <a:xfrm>
              <a:off x="2253530" y="4154873"/>
              <a:ext cx="2342448" cy="2342449"/>
            </a:xfrm>
            <a:prstGeom prst="ellipse">
              <a:avLst/>
            </a:prstGeom>
            <a:gradFill flip="none" rotWithShape="1">
              <a:gsLst>
                <a:gs pos="100000">
                  <a:schemeClr val="accent1">
                    <a:lumMod val="75000"/>
                  </a:schemeClr>
                </a:gs>
                <a:gs pos="37000">
                  <a:schemeClr val="accent1"/>
                </a:gs>
              </a:gsLst>
              <a:lin ang="10800000" scaled="1"/>
              <a:tileRect/>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sp>
          <p:nvSpPr>
            <p:cNvPr id="32" name="Oval 31">
              <a:extLst>
                <a:ext uri="{FF2B5EF4-FFF2-40B4-BE49-F238E27FC236}">
                  <a16:creationId xmlns:a16="http://schemas.microsoft.com/office/drawing/2014/main" id="{FF377C24-94E7-481C-9B02-0E57F6ADD462}"/>
                </a:ext>
              </a:extLst>
            </p:cNvPr>
            <p:cNvSpPr/>
            <p:nvPr/>
          </p:nvSpPr>
          <p:spPr bwMode="gray">
            <a:xfrm>
              <a:off x="2547266" y="4448609"/>
              <a:ext cx="1754976" cy="1754976"/>
            </a:xfrm>
            <a:prstGeom prst="ellipse">
              <a:avLst/>
            </a:prstGeom>
            <a:gradFill flip="none" rotWithShape="1">
              <a:gsLst>
                <a:gs pos="100000">
                  <a:schemeClr val="accent2"/>
                </a:gs>
                <a:gs pos="0">
                  <a:schemeClr val="accent2">
                    <a:lumMod val="85000"/>
                    <a:lumOff val="15000"/>
                  </a:schemeClr>
                </a:gs>
              </a:gsLst>
              <a:lin ang="10800000" scaled="1"/>
              <a:tileRect/>
            </a:gradFill>
            <a:ln>
              <a:noFill/>
            </a:ln>
            <a:effectLst>
              <a:outerShdw blurRad="647700" dist="355600" dir="10800000" algn="t"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grpSp>
      <p:sp>
        <p:nvSpPr>
          <p:cNvPr id="12" name="Subtitle">
            <a:extLst>
              <a:ext uri="{FF2B5EF4-FFF2-40B4-BE49-F238E27FC236}">
                <a16:creationId xmlns:a16="http://schemas.microsoft.com/office/drawing/2014/main" id="{26C2B330-CA81-4AC8-9295-95D8B999A52E}"/>
              </a:ext>
            </a:extLst>
          </p:cNvPr>
          <p:cNvSpPr>
            <a:spLocks noGrp="1"/>
          </p:cNvSpPr>
          <p:nvPr>
            <p:ph type="subTitle" idx="1"/>
          </p:nvPr>
        </p:nvSpPr>
        <p:spPr bwMode="black">
          <a:xfrm>
            <a:off x="494189" y="3821531"/>
            <a:ext cx="5116143" cy="914400"/>
          </a:xfrm>
        </p:spPr>
        <p:txBody>
          <a:bodyPr/>
          <a:lstStyle>
            <a:lvl1pPr marL="0" indent="0" algn="l">
              <a:lnSpc>
                <a:spcPct val="8900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2930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gue Green">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DC80D07-556B-4C14-BCA1-515D34401A57}"/>
              </a:ext>
            </a:extLst>
          </p:cNvPr>
          <p:cNvGrpSpPr/>
          <p:nvPr userDrawn="1"/>
        </p:nvGrpSpPr>
        <p:grpSpPr>
          <a:xfrm>
            <a:off x="0" y="-186267"/>
            <a:ext cx="6116442" cy="6210161"/>
            <a:chOff x="0" y="0"/>
            <a:chExt cx="6116442" cy="6023894"/>
          </a:xfrm>
        </p:grpSpPr>
        <p:sp>
          <p:nvSpPr>
            <p:cNvPr id="12" name="Rectangle: Single Corner Rounded 11">
              <a:extLst>
                <a:ext uri="{FF2B5EF4-FFF2-40B4-BE49-F238E27FC236}">
                  <a16:creationId xmlns:a16="http://schemas.microsoft.com/office/drawing/2014/main" id="{9B9E05DE-D753-41A7-988E-75F6026BC79C}"/>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Microsoft Sans Serif"/>
                <a:ea typeface="+mn-ea"/>
                <a:cs typeface="+mn-cs"/>
              </a:endParaRPr>
            </a:p>
          </p:txBody>
        </p:sp>
        <p:sp>
          <p:nvSpPr>
            <p:cNvPr id="13" name="Rectangle: Single Corner Rounded 12">
              <a:extLst>
                <a:ext uri="{FF2B5EF4-FFF2-40B4-BE49-F238E27FC236}">
                  <a16:creationId xmlns:a16="http://schemas.microsoft.com/office/drawing/2014/main" id="{90C834A1-B64D-4FAD-93F5-33F11049F483}"/>
                </a:ext>
              </a:extLst>
            </p:cNvPr>
            <p:cNvSpPr/>
            <p:nvPr userDrawn="1"/>
          </p:nvSpPr>
          <p:spPr>
            <a:xfrm flipV="1">
              <a:off x="0" y="0"/>
              <a:ext cx="6116442" cy="5917440"/>
            </a:xfrm>
            <a:prstGeom prst="round1Rect">
              <a:avLst>
                <a:gd name="adj" fmla="val 3425"/>
              </a:avLst>
            </a:prstGeom>
            <a:gradFill>
              <a:gsLst>
                <a:gs pos="15000">
                  <a:schemeClr val="accent3"/>
                </a:gs>
                <a:gs pos="100000">
                  <a:srgbClr val="4F9781"/>
                </a:gs>
              </a:gsLst>
              <a:lin ang="18900000" scaled="0"/>
            </a:gradFill>
            <a:ln w="25400" cap="flat" cmpd="sng" algn="ctr">
              <a:noFill/>
              <a:prstDash val="solid"/>
            </a:ln>
            <a:effectLst>
              <a:innerShdw blurRad="127000" dist="114300">
                <a:srgbClr val="27493E">
                  <a:alpha val="74902"/>
                </a:srgbClr>
              </a:inn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prstClr val="white"/>
                </a:solidFill>
                <a:effectLst/>
                <a:uLnTx/>
                <a:uFillTx/>
                <a:latin typeface="Microsoft Sans Serif"/>
              </a:endParaRPr>
            </a:p>
          </p:txBody>
        </p:sp>
        <p:sp>
          <p:nvSpPr>
            <p:cNvPr id="14" name="Rectangle: Single Corner Rounded 13">
              <a:extLst>
                <a:ext uri="{FF2B5EF4-FFF2-40B4-BE49-F238E27FC236}">
                  <a16:creationId xmlns:a16="http://schemas.microsoft.com/office/drawing/2014/main" id="{70181F62-E06B-4917-942E-5D7D4C95D712}"/>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Microsoft Sans Serif"/>
                <a:ea typeface="+mn-ea"/>
                <a:cs typeface="+mn-cs"/>
              </a:endParaRPr>
            </a:p>
          </p:txBody>
        </p:sp>
      </p:grpSp>
      <p:sp>
        <p:nvSpPr>
          <p:cNvPr id="16" name="Title 1">
            <a:extLst>
              <a:ext uri="{FF2B5EF4-FFF2-40B4-BE49-F238E27FC236}">
                <a16:creationId xmlns:a16="http://schemas.microsoft.com/office/drawing/2014/main" id="{41C1FC8D-B2EA-4858-9547-343D786A59A8}"/>
              </a:ext>
            </a:extLst>
          </p:cNvPr>
          <p:cNvSpPr>
            <a:spLocks noGrp="1"/>
          </p:cNvSpPr>
          <p:nvPr>
            <p:ph type="title" hasCustomPrompt="1"/>
          </p:nvPr>
        </p:nvSpPr>
        <p:spPr bwMode="black">
          <a:xfrm>
            <a:off x="434074" y="1383898"/>
            <a:ext cx="5176367" cy="2211454"/>
          </a:xfrm>
        </p:spPr>
        <p:txBody>
          <a:bodyPr/>
          <a:lstStyle>
            <a:lvl1pPr>
              <a:lnSpc>
                <a:spcPct val="90000"/>
              </a:lnSpc>
              <a:defRPr sz="6000">
                <a:solidFill>
                  <a:schemeClr val="bg1"/>
                </a:solidFill>
              </a:defRPr>
            </a:lvl1pPr>
          </a:lstStyle>
          <a:p>
            <a:r>
              <a:rPr lang="en-US" dirty="0"/>
              <a:t>Segue title</a:t>
            </a:r>
          </a:p>
        </p:txBody>
      </p:sp>
      <p:grpSp>
        <p:nvGrpSpPr>
          <p:cNvPr id="18" name="Group 17">
            <a:extLst>
              <a:ext uri="{FF2B5EF4-FFF2-40B4-BE49-F238E27FC236}">
                <a16:creationId xmlns:a16="http://schemas.microsoft.com/office/drawing/2014/main" id="{BDFDEE91-3E4D-4F77-954F-E23B4D7599D6}"/>
              </a:ext>
            </a:extLst>
          </p:cNvPr>
          <p:cNvGrpSpPr/>
          <p:nvPr userDrawn="1"/>
        </p:nvGrpSpPr>
        <p:grpSpPr bwMode="gray">
          <a:xfrm>
            <a:off x="6509242" y="991365"/>
            <a:ext cx="4873999" cy="4873999"/>
            <a:chOff x="2253530" y="4154873"/>
            <a:chExt cx="2342448" cy="2342449"/>
          </a:xfrm>
        </p:grpSpPr>
        <p:sp>
          <p:nvSpPr>
            <p:cNvPr id="19" name="Oval 18">
              <a:extLst>
                <a:ext uri="{FF2B5EF4-FFF2-40B4-BE49-F238E27FC236}">
                  <a16:creationId xmlns:a16="http://schemas.microsoft.com/office/drawing/2014/main" id="{629C64C2-6DC7-4AEA-86A5-3A7657450B41}"/>
                </a:ext>
              </a:extLst>
            </p:cNvPr>
            <p:cNvSpPr/>
            <p:nvPr/>
          </p:nvSpPr>
          <p:spPr bwMode="gray">
            <a:xfrm>
              <a:off x="2253530" y="4154873"/>
              <a:ext cx="2342448" cy="2342449"/>
            </a:xfrm>
            <a:prstGeom prst="ellipse">
              <a:avLst/>
            </a:prstGeom>
            <a:gradFill>
              <a:gsLst>
                <a:gs pos="100000">
                  <a:schemeClr val="accent3"/>
                </a:gs>
                <a:gs pos="15000">
                  <a:srgbClr val="4F9781"/>
                </a:gs>
              </a:gsLst>
              <a:lin ang="18900000" scaled="0"/>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20" name="Oval 19">
              <a:extLst>
                <a:ext uri="{FF2B5EF4-FFF2-40B4-BE49-F238E27FC236}">
                  <a16:creationId xmlns:a16="http://schemas.microsoft.com/office/drawing/2014/main" id="{347FF8FF-50F2-40C3-B054-4C2CA431E051}"/>
                </a:ext>
              </a:extLst>
            </p:cNvPr>
            <p:cNvSpPr/>
            <p:nvPr/>
          </p:nvSpPr>
          <p:spPr bwMode="gray">
            <a:xfrm>
              <a:off x="2547266" y="4448609"/>
              <a:ext cx="1754976" cy="1754976"/>
            </a:xfrm>
            <a:prstGeom prst="ellipse">
              <a:avLst/>
            </a:prstGeom>
            <a:solidFill>
              <a:schemeClr val="accent3">
                <a:lumMod val="60000"/>
                <a:lumOff val="40000"/>
              </a:schemeClr>
            </a:solidFill>
            <a:ln>
              <a:noFill/>
            </a:ln>
            <a:effectLst>
              <a:outerShdw blurRad="647700" dist="355600" dir="10800000" algn="t" rotWithShape="0">
                <a:schemeClr val="accent3">
                  <a:lumMod val="5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grpSp>
      <p:sp>
        <p:nvSpPr>
          <p:cNvPr id="21" name="Subtitle">
            <a:extLst>
              <a:ext uri="{FF2B5EF4-FFF2-40B4-BE49-F238E27FC236}">
                <a16:creationId xmlns:a16="http://schemas.microsoft.com/office/drawing/2014/main" id="{BA0BCBDC-974B-43F5-80D7-2F8CBE4ECE70}"/>
              </a:ext>
            </a:extLst>
          </p:cNvPr>
          <p:cNvSpPr>
            <a:spLocks noGrp="1"/>
          </p:cNvSpPr>
          <p:nvPr>
            <p:ph type="subTitle" idx="1"/>
          </p:nvPr>
        </p:nvSpPr>
        <p:spPr bwMode="black">
          <a:xfrm>
            <a:off x="494189" y="3821531"/>
            <a:ext cx="5116143" cy="914400"/>
          </a:xfrm>
        </p:spPr>
        <p:txBody>
          <a:bodyPr/>
          <a:lstStyle>
            <a:lvl1pPr marL="0" indent="0" algn="l">
              <a:lnSpc>
                <a:spcPct val="8900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5602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gue Gray">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A3CA8A2-C866-420D-A9C5-62377C62C72C}"/>
              </a:ext>
            </a:extLst>
          </p:cNvPr>
          <p:cNvGrpSpPr/>
          <p:nvPr userDrawn="1"/>
        </p:nvGrpSpPr>
        <p:grpSpPr>
          <a:xfrm>
            <a:off x="0" y="-186267"/>
            <a:ext cx="6116442" cy="6210161"/>
            <a:chOff x="0" y="0"/>
            <a:chExt cx="6116442" cy="6023894"/>
          </a:xfrm>
        </p:grpSpPr>
        <p:sp>
          <p:nvSpPr>
            <p:cNvPr id="12" name="Rectangle: Single Corner Rounded 11">
              <a:extLst>
                <a:ext uri="{FF2B5EF4-FFF2-40B4-BE49-F238E27FC236}">
                  <a16:creationId xmlns:a16="http://schemas.microsoft.com/office/drawing/2014/main" id="{9748C67E-7E92-497F-B7C0-AA6D6EA7DD25}"/>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Microsoft Sans Serif"/>
                <a:ea typeface="+mn-ea"/>
                <a:cs typeface="+mn-cs"/>
              </a:endParaRPr>
            </a:p>
          </p:txBody>
        </p:sp>
        <p:sp>
          <p:nvSpPr>
            <p:cNvPr id="13" name="Rectangle: Single Corner Rounded 12">
              <a:extLst>
                <a:ext uri="{FF2B5EF4-FFF2-40B4-BE49-F238E27FC236}">
                  <a16:creationId xmlns:a16="http://schemas.microsoft.com/office/drawing/2014/main" id="{0E16C0B4-6DE3-45FD-B7E2-0B34ACCCD3B7}"/>
                </a:ext>
              </a:extLst>
            </p:cNvPr>
            <p:cNvSpPr/>
            <p:nvPr userDrawn="1"/>
          </p:nvSpPr>
          <p:spPr>
            <a:xfrm flipV="1">
              <a:off x="0" y="0"/>
              <a:ext cx="6116442" cy="5917440"/>
            </a:xfrm>
            <a:prstGeom prst="round1Rect">
              <a:avLst>
                <a:gd name="adj" fmla="val 3425"/>
              </a:avLst>
            </a:prstGeom>
            <a:gradFill>
              <a:gsLst>
                <a:gs pos="15000">
                  <a:srgbClr val="697790"/>
                </a:gs>
                <a:gs pos="100000">
                  <a:schemeClr val="accent5"/>
                </a:gs>
              </a:gsLst>
              <a:lin ang="18900000" scaled="0"/>
            </a:gradFill>
            <a:ln w="25400" cap="flat" cmpd="sng" algn="ctr">
              <a:noFill/>
              <a:prstDash val="solid"/>
            </a:ln>
            <a:effectLst>
              <a:innerShdw blurRad="127000" dist="114300">
                <a:schemeClr val="accent5">
                  <a:lumMod val="75000"/>
                  <a:alpha val="75000"/>
                </a:schemeClr>
              </a:inn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prstClr val="white"/>
                </a:solidFill>
                <a:effectLst/>
                <a:uLnTx/>
                <a:uFillTx/>
                <a:latin typeface="Microsoft Sans Serif"/>
              </a:endParaRPr>
            </a:p>
          </p:txBody>
        </p:sp>
        <p:sp>
          <p:nvSpPr>
            <p:cNvPr id="14" name="Rectangle: Single Corner Rounded 13">
              <a:extLst>
                <a:ext uri="{FF2B5EF4-FFF2-40B4-BE49-F238E27FC236}">
                  <a16:creationId xmlns:a16="http://schemas.microsoft.com/office/drawing/2014/main" id="{2CD83F23-3590-47FE-A589-ECD4728A83C4}"/>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Microsoft Sans Serif"/>
                <a:ea typeface="+mn-ea"/>
                <a:cs typeface="+mn-cs"/>
              </a:endParaRPr>
            </a:p>
          </p:txBody>
        </p:sp>
      </p:grpSp>
      <p:sp>
        <p:nvSpPr>
          <p:cNvPr id="16" name="Title 1">
            <a:extLst>
              <a:ext uri="{FF2B5EF4-FFF2-40B4-BE49-F238E27FC236}">
                <a16:creationId xmlns:a16="http://schemas.microsoft.com/office/drawing/2014/main" id="{A2F9CEB0-FD72-4544-B8E3-F778962162E1}"/>
              </a:ext>
            </a:extLst>
          </p:cNvPr>
          <p:cNvSpPr>
            <a:spLocks noGrp="1"/>
          </p:cNvSpPr>
          <p:nvPr>
            <p:ph type="title" hasCustomPrompt="1"/>
          </p:nvPr>
        </p:nvSpPr>
        <p:spPr bwMode="black">
          <a:xfrm>
            <a:off x="434074" y="1383898"/>
            <a:ext cx="5176367" cy="2211454"/>
          </a:xfrm>
        </p:spPr>
        <p:txBody>
          <a:bodyPr/>
          <a:lstStyle>
            <a:lvl1pPr>
              <a:lnSpc>
                <a:spcPct val="90000"/>
              </a:lnSpc>
              <a:defRPr sz="6000">
                <a:solidFill>
                  <a:schemeClr val="bg1"/>
                </a:solidFill>
              </a:defRPr>
            </a:lvl1pPr>
          </a:lstStyle>
          <a:p>
            <a:r>
              <a:rPr lang="en-US" dirty="0"/>
              <a:t>Segue title</a:t>
            </a:r>
          </a:p>
        </p:txBody>
      </p:sp>
      <p:grpSp>
        <p:nvGrpSpPr>
          <p:cNvPr id="18" name="Group 17">
            <a:extLst>
              <a:ext uri="{FF2B5EF4-FFF2-40B4-BE49-F238E27FC236}">
                <a16:creationId xmlns:a16="http://schemas.microsoft.com/office/drawing/2014/main" id="{67735C45-946F-4397-AADE-28DD68F225A4}"/>
              </a:ext>
            </a:extLst>
          </p:cNvPr>
          <p:cNvGrpSpPr/>
          <p:nvPr userDrawn="1"/>
        </p:nvGrpSpPr>
        <p:grpSpPr bwMode="gray">
          <a:xfrm>
            <a:off x="6509242" y="991365"/>
            <a:ext cx="4873999" cy="4873999"/>
            <a:chOff x="2253530" y="4154873"/>
            <a:chExt cx="2342448" cy="2342449"/>
          </a:xfrm>
        </p:grpSpPr>
        <p:sp>
          <p:nvSpPr>
            <p:cNvPr id="19" name="Oval 18">
              <a:extLst>
                <a:ext uri="{FF2B5EF4-FFF2-40B4-BE49-F238E27FC236}">
                  <a16:creationId xmlns:a16="http://schemas.microsoft.com/office/drawing/2014/main" id="{B5EDBE7D-1580-432B-9EFA-2285652716A1}"/>
                </a:ext>
              </a:extLst>
            </p:cNvPr>
            <p:cNvSpPr/>
            <p:nvPr/>
          </p:nvSpPr>
          <p:spPr bwMode="gray">
            <a:xfrm>
              <a:off x="2253530" y="4154873"/>
              <a:ext cx="2342448" cy="2342449"/>
            </a:xfrm>
            <a:prstGeom prst="ellipse">
              <a:avLst/>
            </a:prstGeom>
            <a:gradFill>
              <a:gsLst>
                <a:gs pos="100000">
                  <a:srgbClr val="697790"/>
                </a:gs>
                <a:gs pos="1000">
                  <a:schemeClr val="accent5"/>
                </a:gs>
              </a:gsLst>
              <a:lin ang="18900000" scaled="0"/>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20" name="Oval 19">
              <a:extLst>
                <a:ext uri="{FF2B5EF4-FFF2-40B4-BE49-F238E27FC236}">
                  <a16:creationId xmlns:a16="http://schemas.microsoft.com/office/drawing/2014/main" id="{DF032FD5-AD24-4BC5-8AED-05C43A0DF34C}"/>
                </a:ext>
              </a:extLst>
            </p:cNvPr>
            <p:cNvSpPr/>
            <p:nvPr/>
          </p:nvSpPr>
          <p:spPr bwMode="gray">
            <a:xfrm>
              <a:off x="2547266" y="4448609"/>
              <a:ext cx="1754976" cy="1754976"/>
            </a:xfrm>
            <a:prstGeom prst="ellipse">
              <a:avLst/>
            </a:prstGeom>
            <a:solidFill>
              <a:schemeClr val="accent6"/>
            </a:solidFill>
            <a:ln>
              <a:noFill/>
            </a:ln>
            <a:effectLst>
              <a:outerShdw blurRad="647700" dist="355600" dir="10800000" algn="t" rotWithShape="0">
                <a:schemeClr val="accent5">
                  <a:lumMod val="5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grpSp>
      <p:sp>
        <p:nvSpPr>
          <p:cNvPr id="21" name="Subtitle">
            <a:extLst>
              <a:ext uri="{FF2B5EF4-FFF2-40B4-BE49-F238E27FC236}">
                <a16:creationId xmlns:a16="http://schemas.microsoft.com/office/drawing/2014/main" id="{0323B195-1D42-4C65-B2F9-FEF67F561438}"/>
              </a:ext>
            </a:extLst>
          </p:cNvPr>
          <p:cNvSpPr>
            <a:spLocks noGrp="1"/>
          </p:cNvSpPr>
          <p:nvPr>
            <p:ph type="subTitle" idx="1"/>
          </p:nvPr>
        </p:nvSpPr>
        <p:spPr>
          <a:xfrm>
            <a:off x="494189" y="3821531"/>
            <a:ext cx="5116143" cy="914400"/>
          </a:xfrm>
        </p:spPr>
        <p:txBody>
          <a:bodyPr/>
          <a:lstStyle>
            <a:lvl1pPr marL="0" indent="0" algn="l">
              <a:lnSpc>
                <a:spcPct val="8900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192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2" name="Oval 1">
            <a:extLst>
              <a:ext uri="{FF2B5EF4-FFF2-40B4-BE49-F238E27FC236}">
                <a16:creationId xmlns:a16="http://schemas.microsoft.com/office/drawing/2014/main" id="{0E49FEFF-B60C-496C-AD02-38AB5B442C06}"/>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658B07D-31E1-48BC-BC0C-70CE6331F31B}"/>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152697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Light Blue">
    <p:bg>
      <p:bgPr>
        <a:solidFill>
          <a:schemeClr val="accent2"/>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CF6F9DF9-E096-445A-905D-2AB90039115C}"/>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25D53BA-329C-4470-833F-FEFBCCD90624}"/>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389929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912CABFA-1146-4C26-A7A8-8BE5726010EB}"/>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99CA8C0-F801-4CF0-9D39-60FEAB852907}"/>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251976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Gray">
    <p:bg>
      <p:bgPr>
        <a:solidFill>
          <a:schemeClr val="accent5"/>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D8A97C9B-4499-4412-B7FB-98DC54585AE5}"/>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D27C9AC-5F48-4C57-A266-CF746A1CF17D}"/>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183347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5" name="Subtitle">
            <a:extLst>
              <a:ext uri="{FF2B5EF4-FFF2-40B4-BE49-F238E27FC236}">
                <a16:creationId xmlns:a16="http://schemas.microsoft.com/office/drawing/2014/main" id="{27286BD7-4573-4AC0-A2EA-73702314CA0C}"/>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Footer Placeholder 4">
            <a:extLst>
              <a:ext uri="{FF2B5EF4-FFF2-40B4-BE49-F238E27FC236}">
                <a16:creationId xmlns:a16="http://schemas.microsoft.com/office/drawing/2014/main" id="{E2069815-7C74-4EFC-BAEB-378036544812}"/>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4630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4_Thank You">
    <p:bg bwMode="gray">
      <p:bgPr>
        <a:solidFill>
          <a:schemeClr val="accent1"/>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6283EE"/>
              </a:gs>
              <a:gs pos="75000">
                <a:schemeClr val="accent2"/>
              </a:gs>
            </a:gsLst>
            <a:lin ang="3000000" scaled="0"/>
          </a:gradFill>
          <a:ln>
            <a:noFill/>
          </a:ln>
          <a:effectLst>
            <a:outerShdw blurRad="571500" dist="317500" dir="8100000" algn="t" rotWithShape="0">
              <a:schemeClr val="accent1">
                <a:lumMod val="50000"/>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838200" dist="406400" dir="7440000" sx="96000" sy="96000" algn="t" rotWithShape="0">
              <a:srgbClr val="111D51">
                <a:alpha val="8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84656" y="2348891"/>
            <a:ext cx="3952236"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83068" y="1128889"/>
            <a:ext cx="3952236" cy="889026"/>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Microsoft Sans Serif" panose="020B0604020202020204" pitchFamily="34" charset="0"/>
                <a:ea typeface="+mn-ea"/>
                <a:cs typeface="+mn-cs"/>
              </a:rPr>
              <a:t>Thank you!</a:t>
            </a:r>
          </a:p>
        </p:txBody>
      </p:sp>
      <p:grpSp>
        <p:nvGrpSpPr>
          <p:cNvPr id="44" name="Group 43">
            <a:extLst>
              <a:ext uri="{FF2B5EF4-FFF2-40B4-BE49-F238E27FC236}">
                <a16:creationId xmlns:a16="http://schemas.microsoft.com/office/drawing/2014/main" id="{8E58AE09-1E5F-4803-A45C-18227E43D796}"/>
              </a:ext>
            </a:extLst>
          </p:cNvPr>
          <p:cNvGrpSpPr/>
          <p:nvPr userDrawn="1"/>
        </p:nvGrpSpPr>
        <p:grpSpPr bwMode="gray">
          <a:xfrm>
            <a:off x="1631429" y="2378044"/>
            <a:ext cx="662232" cy="166848"/>
            <a:chOff x="2444506" y="3670918"/>
            <a:chExt cx="416641" cy="104972"/>
          </a:xfrm>
          <a:solidFill>
            <a:schemeClr val="tx1">
              <a:lumMod val="85000"/>
              <a:lumOff val="15000"/>
            </a:schemeClr>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26"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485449" y="474662"/>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15" name="TextBox 14">
            <a:extLst>
              <a:ext uri="{FF2B5EF4-FFF2-40B4-BE49-F238E27FC236}">
                <a16:creationId xmlns:a16="http://schemas.microsoft.com/office/drawing/2014/main" id="{AC835D43-8A65-4035-A683-22A12DBD52FF}"/>
              </a:ext>
            </a:extLst>
          </p:cNvPr>
          <p:cNvSpPr txBox="1"/>
          <p:nvPr userDrawn="1"/>
        </p:nvSpPr>
        <p:spPr bwMode="gray">
          <a:xfrm>
            <a:off x="494974" y="4086843"/>
            <a:ext cx="3456432" cy="1683538"/>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©2018 Qualcomm Technologies, Inc. and/or its affiliated companies. All Rights Reserved.</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5ECB9C80-4B52-44F0-A52E-551E207FA5BB}"/>
              </a:ext>
            </a:extLst>
          </p:cNvPr>
          <p:cNvSpPr txBox="1"/>
          <p:nvPr userDrawn="1"/>
        </p:nvSpPr>
        <p:spPr bwMode="gray">
          <a:xfrm>
            <a:off x="4054476" y="4086843"/>
            <a:ext cx="3950208" cy="216219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Tree>
    <p:extLst>
      <p:ext uri="{BB962C8B-B14F-4D97-AF65-F5344CB8AC3E}">
        <p14:creationId xmlns:p14="http://schemas.microsoft.com/office/powerpoint/2010/main" val="1106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0_Thank You">
    <p:bg bwMode="gray">
      <p:bgPr>
        <a:solidFill>
          <a:schemeClr val="accent3"/>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80BCAA"/>
              </a:gs>
              <a:gs pos="75000">
                <a:schemeClr val="accent3">
                  <a:lumMod val="60000"/>
                  <a:lumOff val="40000"/>
                </a:schemeClr>
              </a:gs>
            </a:gsLst>
            <a:lin ang="3000000" scaled="0"/>
          </a:gradFill>
          <a:ln>
            <a:noFill/>
          </a:ln>
          <a:effectLst>
            <a:outerShdw blurRad="825500" dist="317500" dir="8100000" algn="t" rotWithShape="0">
              <a:schemeClr val="accent3">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838200" dist="406400" dir="7440000" sx="96000" sy="96000" algn="t" rotWithShape="0">
              <a:schemeClr val="accent3">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84656" y="2348891"/>
            <a:ext cx="3952236"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83068" y="1128889"/>
            <a:ext cx="3952236" cy="889026"/>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Microsoft Sans Serif" panose="020B0604020202020204" pitchFamily="34" charset="0"/>
                <a:ea typeface="+mn-ea"/>
                <a:cs typeface="+mn-cs"/>
              </a:rPr>
              <a:t>Thank you!</a:t>
            </a:r>
          </a:p>
        </p:txBody>
      </p:sp>
      <p:grpSp>
        <p:nvGrpSpPr>
          <p:cNvPr id="44" name="Group 43">
            <a:extLst>
              <a:ext uri="{FF2B5EF4-FFF2-40B4-BE49-F238E27FC236}">
                <a16:creationId xmlns:a16="http://schemas.microsoft.com/office/drawing/2014/main" id="{8E58AE09-1E5F-4803-A45C-18227E43D796}"/>
              </a:ext>
            </a:extLst>
          </p:cNvPr>
          <p:cNvGrpSpPr/>
          <p:nvPr userDrawn="1"/>
        </p:nvGrpSpPr>
        <p:grpSpPr bwMode="gray">
          <a:xfrm>
            <a:off x="1631429" y="2378044"/>
            <a:ext cx="662232" cy="166848"/>
            <a:chOff x="2444506" y="3670918"/>
            <a:chExt cx="416641" cy="104972"/>
          </a:xfrm>
          <a:solidFill>
            <a:schemeClr val="tx1">
              <a:lumMod val="85000"/>
              <a:lumOff val="15000"/>
            </a:schemeClr>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26"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485449" y="474662"/>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15" name="TextBox 14">
            <a:extLst>
              <a:ext uri="{FF2B5EF4-FFF2-40B4-BE49-F238E27FC236}">
                <a16:creationId xmlns:a16="http://schemas.microsoft.com/office/drawing/2014/main" id="{FECA1437-2DE4-4541-8CC7-542EB1A660B2}"/>
              </a:ext>
            </a:extLst>
          </p:cNvPr>
          <p:cNvSpPr txBox="1"/>
          <p:nvPr userDrawn="1"/>
        </p:nvSpPr>
        <p:spPr bwMode="gray">
          <a:xfrm>
            <a:off x="494974" y="4086843"/>
            <a:ext cx="3456432" cy="1683538"/>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©2018 Qualcomm Technologies, Inc. and/or its affiliated companies. All Rights Reserved.</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2A7A2340-A86B-4E79-9FF2-BDEACDC1434A}"/>
              </a:ext>
            </a:extLst>
          </p:cNvPr>
          <p:cNvSpPr txBox="1"/>
          <p:nvPr userDrawn="1"/>
        </p:nvSpPr>
        <p:spPr bwMode="gray">
          <a:xfrm>
            <a:off x="4054476" y="4086843"/>
            <a:ext cx="3950208" cy="216219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Tree>
    <p:extLst>
      <p:ext uri="{BB962C8B-B14F-4D97-AF65-F5344CB8AC3E}">
        <p14:creationId xmlns:p14="http://schemas.microsoft.com/office/powerpoint/2010/main" val="364777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0_Thank You">
    <p:bg bwMode="gray">
      <p:bgPr>
        <a:solidFill>
          <a:schemeClr val="accent5"/>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7F8699"/>
              </a:gs>
              <a:gs pos="75000">
                <a:schemeClr val="accent6"/>
              </a:gs>
            </a:gsLst>
            <a:lin ang="3000000" scaled="0"/>
          </a:gradFill>
          <a:ln>
            <a:noFill/>
          </a:ln>
          <a:effectLst>
            <a:outerShdw blurRad="825500" dist="317500" dir="8100000" algn="t" rotWithShape="0">
              <a:schemeClr val="accent5">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571500" dist="406400" dir="7440000" sx="96000" sy="96000" algn="t" rotWithShape="0">
              <a:schemeClr val="accent5">
                <a:lumMod val="50000"/>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84656" y="2348891"/>
            <a:ext cx="3952236"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83068" y="1128889"/>
            <a:ext cx="3952236" cy="889026"/>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Microsoft Sans Serif" panose="020B0604020202020204" pitchFamily="34" charset="0"/>
                <a:ea typeface="+mn-ea"/>
                <a:cs typeface="+mn-cs"/>
              </a:rPr>
              <a:t>Thank you!</a:t>
            </a:r>
          </a:p>
        </p:txBody>
      </p:sp>
      <p:grpSp>
        <p:nvGrpSpPr>
          <p:cNvPr id="44" name="Group 43">
            <a:extLst>
              <a:ext uri="{FF2B5EF4-FFF2-40B4-BE49-F238E27FC236}">
                <a16:creationId xmlns:a16="http://schemas.microsoft.com/office/drawing/2014/main" id="{8E58AE09-1E5F-4803-A45C-18227E43D796}"/>
              </a:ext>
            </a:extLst>
          </p:cNvPr>
          <p:cNvGrpSpPr/>
          <p:nvPr userDrawn="1"/>
        </p:nvGrpSpPr>
        <p:grpSpPr bwMode="gray">
          <a:xfrm>
            <a:off x="1631429" y="2378044"/>
            <a:ext cx="662232" cy="166848"/>
            <a:chOff x="2444506" y="3670918"/>
            <a:chExt cx="416641" cy="104972"/>
          </a:xfrm>
          <a:solidFill>
            <a:schemeClr val="tx1">
              <a:lumMod val="85000"/>
              <a:lumOff val="15000"/>
            </a:schemeClr>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26"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485449" y="474662"/>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15" name="TextBox 14">
            <a:extLst>
              <a:ext uri="{FF2B5EF4-FFF2-40B4-BE49-F238E27FC236}">
                <a16:creationId xmlns:a16="http://schemas.microsoft.com/office/drawing/2014/main" id="{AD3C36F5-9C2E-4267-B9D8-9CBB3C38A90F}"/>
              </a:ext>
            </a:extLst>
          </p:cNvPr>
          <p:cNvSpPr txBox="1"/>
          <p:nvPr userDrawn="1"/>
        </p:nvSpPr>
        <p:spPr bwMode="gray">
          <a:xfrm>
            <a:off x="494974" y="4086843"/>
            <a:ext cx="3456432" cy="1683538"/>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©2018 Qualcomm Technologies, Inc. and/or its affiliated companies. All Rights Reserved.</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97EA16B3-77C2-4F46-A9F1-67927CB1CB7C}"/>
              </a:ext>
            </a:extLst>
          </p:cNvPr>
          <p:cNvSpPr txBox="1"/>
          <p:nvPr userDrawn="1"/>
        </p:nvSpPr>
        <p:spPr bwMode="gray">
          <a:xfrm>
            <a:off x="4054476" y="4086843"/>
            <a:ext cx="3950208" cy="216219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Tree>
    <p:extLst>
      <p:ext uri="{BB962C8B-B14F-4D97-AF65-F5344CB8AC3E}">
        <p14:creationId xmlns:p14="http://schemas.microsoft.com/office/powerpoint/2010/main" val="424695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8/5/2018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2833074261"/>
      </p:ext>
    </p:extLst>
  </p:cSld>
  <p:clrMapOvr>
    <a:overrideClrMapping bg1="dk1" tx1="lt1" bg2="dk2" tx2="lt2" accent1="accent1" accent2="accent2" accent3="accent3" accent4="accent4" accent5="accent5" accent6="accent6" hlink="hlink" folHlink="folHlink"/>
  </p:clrMapOvr>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8/5/2018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3203766215"/>
      </p:ext>
    </p:extLst>
  </p:cSld>
  <p:clrMapOvr>
    <a:masterClrMapping/>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8/5/2018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565852016"/>
      </p:ext>
    </p:extLst>
  </p:cSld>
  <p:clrMapOvr>
    <a:overrideClrMapping bg1="dk1" tx1="lt1" bg2="dk2" tx2="lt2" accent1="accent1" accent2="accent2" accent3="accent3" accent4="accent4" accent5="accent5" accent6="accent6" hlink="hlink" folHlink="folHlink"/>
  </p:clrMapOvr>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8/5/2018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050864837"/>
      </p:ext>
    </p:extLst>
  </p:cSld>
  <p:clrMapOvr>
    <a:masterClrMapping/>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8/5/2018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1941041"/>
      </p:ext>
    </p:extLst>
  </p:cSld>
  <p:clrMapOvr>
    <a:masterClrMapping/>
  </p:clrMapOvr>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8/5/2018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572124780"/>
      </p:ext>
    </p:extLst>
  </p:cSld>
  <p:clrMapOvr>
    <a:masterClrMapping/>
  </p:clrMapOvr>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8/5/2018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423129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77F368D0-FB27-454C-A516-F7BCCD47B28F}"/>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0993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8/5/2018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780810099"/>
      </p:ext>
    </p:extLst>
  </p:cSld>
  <p:clrMapOvr>
    <a:masterClrMapping/>
  </p:clrMapOvr>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8/5/2018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953582851"/>
      </p:ext>
    </p:extLst>
  </p:cSld>
  <p:clrMapOvr>
    <a:masterClrMapping/>
  </p:clrMapOvr>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8/5/2018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367728072"/>
      </p:ext>
    </p:extLst>
  </p:cSld>
  <p:clrMapOvr>
    <a:masterClrMapping/>
  </p:clrMapOvr>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8/5/2018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3212628960"/>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lang="en-US" dirty="0"/>
          </a:p>
        </p:txBody>
      </p:sp>
      <p:sp>
        <p:nvSpPr>
          <p:cNvPr id="6" name="Content Placeholder 5"/>
          <p:cNvSpPr>
            <a:spLocks noGrp="1"/>
          </p:cNvSpPr>
          <p:nvPr>
            <p:ph sz="quarter" idx="12"/>
          </p:nvPr>
        </p:nvSpPr>
        <p:spPr>
          <a:xfrm>
            <a:off x="475488" y="1709928"/>
            <a:ext cx="11210544" cy="4636008"/>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ubtitle">
            <a:extLst>
              <a:ext uri="{FF2B5EF4-FFF2-40B4-BE49-F238E27FC236}">
                <a16:creationId xmlns:a16="http://schemas.microsoft.com/office/drawing/2014/main" id="{A19E94CA-F00B-4A8B-A6EB-3E6BCE6D18AF}"/>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4">
            <a:extLst>
              <a:ext uri="{FF2B5EF4-FFF2-40B4-BE49-F238E27FC236}">
                <a16:creationId xmlns:a16="http://schemas.microsoft.com/office/drawing/2014/main" id="{CE17B5C3-EC24-45A0-9C9A-FB9EEA124575}"/>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73629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472174" y="575560"/>
            <a:ext cx="11210238" cy="429028"/>
          </a:xfrm>
        </p:spPr>
        <p:txBody>
          <a:bodyPr/>
          <a:lstStyle/>
          <a:p>
            <a:r>
              <a:rPr lang="en-US"/>
              <a:t>Click to edit Master title style</a:t>
            </a:r>
            <a:endParaRPr lang="en-US" dirty="0"/>
          </a:p>
        </p:txBody>
      </p:sp>
      <p:sp>
        <p:nvSpPr>
          <p:cNvPr id="11" name="Content Placeholder 10"/>
          <p:cNvSpPr>
            <a:spLocks noGrp="1"/>
          </p:cNvSpPr>
          <p:nvPr>
            <p:ph sz="quarter" idx="14"/>
          </p:nvPr>
        </p:nvSpPr>
        <p:spPr>
          <a:xfrm>
            <a:off x="475488" y="1709928"/>
            <a:ext cx="5486400"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5" hasCustomPrompt="1"/>
          </p:nvPr>
        </p:nvSpPr>
        <p:spPr>
          <a:xfrm>
            <a:off x="6190488" y="1709928"/>
            <a:ext cx="5486400" cy="4636008"/>
          </a:xfrm>
        </p:spPr>
        <p:txBody>
          <a:bodyPr/>
          <a:lstStyle>
            <a:lvl5pPr>
              <a:defRPr/>
            </a:lvl5pPr>
            <a:lvl6pPr>
              <a:buNone/>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1A1AEB50-14EB-42D4-9C56-805170785215}"/>
              </a:ext>
            </a:extLst>
          </p:cNvPr>
          <p:cNvCxnSpPr/>
          <p:nvPr userDrawn="1"/>
        </p:nvCxnSpPr>
        <p:spPr>
          <a:xfrm>
            <a:off x="6040487" y="1771651"/>
            <a:ext cx="0" cy="4636008"/>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sp>
        <p:nvSpPr>
          <p:cNvPr id="8" name="Subtitle">
            <a:extLst>
              <a:ext uri="{FF2B5EF4-FFF2-40B4-BE49-F238E27FC236}">
                <a16:creationId xmlns:a16="http://schemas.microsoft.com/office/drawing/2014/main" id="{6685F069-2146-43D9-9D93-8743DAA3BAF6}"/>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Footer Placeholder 4">
            <a:extLst>
              <a:ext uri="{FF2B5EF4-FFF2-40B4-BE49-F238E27FC236}">
                <a16:creationId xmlns:a16="http://schemas.microsoft.com/office/drawing/2014/main" id="{8E56FFB8-9276-4D42-BEB3-073CF1C18C15}"/>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66718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472173" y="575560"/>
            <a:ext cx="11210239" cy="429028"/>
          </a:xfrm>
        </p:spPr>
        <p:txBody>
          <a:bodyPr/>
          <a:lstStyle/>
          <a:p>
            <a:r>
              <a:rPr lang="en-US"/>
              <a:t>Click to edit Master title style</a:t>
            </a:r>
            <a:endParaRPr lang="en-US" dirty="0"/>
          </a:p>
        </p:txBody>
      </p:sp>
      <p:sp>
        <p:nvSpPr>
          <p:cNvPr id="12" name="Content Placeholder 11"/>
          <p:cNvSpPr>
            <a:spLocks noGrp="1"/>
          </p:cNvSpPr>
          <p:nvPr>
            <p:ph sz="quarter" idx="15"/>
          </p:nvPr>
        </p:nvSpPr>
        <p:spPr>
          <a:xfrm>
            <a:off x="475488" y="1709928"/>
            <a:ext cx="3584448"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6"/>
          </p:nvPr>
        </p:nvSpPr>
        <p:spPr>
          <a:xfrm>
            <a:off x="4288536" y="1709928"/>
            <a:ext cx="3584448"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p:cNvSpPr>
            <a:spLocks noGrp="1"/>
          </p:cNvSpPr>
          <p:nvPr>
            <p:ph sz="quarter" idx="17"/>
          </p:nvPr>
        </p:nvSpPr>
        <p:spPr>
          <a:xfrm>
            <a:off x="8092440" y="1709928"/>
            <a:ext cx="3584448"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6FE2F61B-F63B-4445-B170-12597C418B34}"/>
              </a:ext>
            </a:extLst>
          </p:cNvPr>
          <p:cNvCxnSpPr/>
          <p:nvPr userDrawn="1"/>
        </p:nvCxnSpPr>
        <p:spPr>
          <a:xfrm>
            <a:off x="4135201" y="1709738"/>
            <a:ext cx="0" cy="4636008"/>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3F7B83-382C-4BAD-B80F-F2E12A511A60}"/>
              </a:ext>
            </a:extLst>
          </p:cNvPr>
          <p:cNvCxnSpPr/>
          <p:nvPr userDrawn="1"/>
        </p:nvCxnSpPr>
        <p:spPr>
          <a:xfrm>
            <a:off x="7946136" y="1709738"/>
            <a:ext cx="0" cy="4636008"/>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sp>
        <p:nvSpPr>
          <p:cNvPr id="11" name="Subtitle">
            <a:extLst>
              <a:ext uri="{FF2B5EF4-FFF2-40B4-BE49-F238E27FC236}">
                <a16:creationId xmlns:a16="http://schemas.microsoft.com/office/drawing/2014/main" id="{51ACB8DE-BAD8-48BF-8468-5755D85404D4}"/>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Footer Placeholder 4">
            <a:extLst>
              <a:ext uri="{FF2B5EF4-FFF2-40B4-BE49-F238E27FC236}">
                <a16:creationId xmlns:a16="http://schemas.microsoft.com/office/drawing/2014/main" id="{E6BF56D4-6CCF-4B04-8451-164C779269E9}"/>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95279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ke Away Shelf Blue">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6376"/>
            <a:ext cx="493775" cy="12191993"/>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gray">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323D35A9-FEF4-4E1A-8A9F-5972769D0E83}"/>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52D5628E-33B8-4C71-98B1-788148D72336}"/>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82552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2.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2173" y="575576"/>
            <a:ext cx="11210239" cy="429028"/>
          </a:xfrm>
          <a:prstGeom prst="rect">
            <a:avLst/>
          </a:prstGeom>
        </p:spPr>
        <p:txBody>
          <a:bodyPr vert="horz" wrap="square" lIns="0" tIns="0" rIns="0" bIns="0" rtlCol="0" anchor="b">
            <a:noAutofit/>
          </a:bodyPr>
          <a:lstStyle/>
          <a:p>
            <a:r>
              <a:rPr lang="en-US"/>
              <a:t>Click to edit Master title style</a:t>
            </a:r>
            <a:endParaRPr lang="en-US" dirty="0"/>
          </a:p>
        </p:txBody>
      </p:sp>
      <p:sp>
        <p:nvSpPr>
          <p:cNvPr id="6" name="TextBox 5"/>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tx1">
                    <a:lumMod val="50000"/>
                    <a:lumOff val="50000"/>
                  </a:schemeClr>
                </a:solidFill>
                <a:latin typeface="+mn-lt"/>
                <a:ea typeface="+mn-ea"/>
                <a:cs typeface="+mn-cs"/>
              </a:rPr>
              <a:pPr marL="0" lvl="0" algn="r" defTabSz="914400" rtl="0" eaLnBrk="1" latinLnBrk="0" hangingPunct="1">
                <a:lnSpc>
                  <a:spcPct val="125000"/>
                </a:lnSpc>
              </a:pPr>
              <a:t>‹#›</a:t>
            </a:fld>
            <a:endParaRPr lang="en-US" sz="800" kern="1200" dirty="0">
              <a:solidFill>
                <a:schemeClr val="tx1">
                  <a:lumMod val="50000"/>
                  <a:lumOff val="50000"/>
                </a:schemeClr>
              </a:solidFill>
              <a:latin typeface="+mn-lt"/>
              <a:ea typeface="+mn-ea"/>
              <a:cs typeface="+mn-cs"/>
            </a:endParaRPr>
          </a:p>
        </p:txBody>
      </p:sp>
      <p:sp>
        <p:nvSpPr>
          <p:cNvPr id="12" name="Text Placeholder 11"/>
          <p:cNvSpPr>
            <a:spLocks noGrp="1"/>
          </p:cNvSpPr>
          <p:nvPr>
            <p:ph type="body" idx="1"/>
          </p:nvPr>
        </p:nvSpPr>
        <p:spPr>
          <a:xfrm>
            <a:off x="475488" y="1709928"/>
            <a:ext cx="11210544" cy="463600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Tree>
    <p:extLst>
      <p:ext uri="{BB962C8B-B14F-4D97-AF65-F5344CB8AC3E}">
        <p14:creationId xmlns:p14="http://schemas.microsoft.com/office/powerpoint/2010/main" val="3690409294"/>
      </p:ext>
    </p:extLst>
  </p:cSld>
  <p:clrMap bg1="lt1" tx1="dk1" bg2="lt2" tx2="dk2" accent1="accent1" accent2="accent2" accent3="accent3" accent4="accent4" accent5="accent5" accent6="accent6" hlink="hlink" folHlink="folHlink"/>
  <p:sldLayoutIdLst>
    <p:sldLayoutId id="2147483665" r:id="rId1"/>
    <p:sldLayoutId id="2147483731" r:id="rId2"/>
    <p:sldLayoutId id="2147483732" r:id="rId3"/>
    <p:sldLayoutId id="2147483654" r:id="rId4"/>
    <p:sldLayoutId id="2147483678" r:id="rId5"/>
    <p:sldLayoutId id="2147483650" r:id="rId6"/>
    <p:sldLayoutId id="2147483652" r:id="rId7"/>
    <p:sldLayoutId id="2147483660" r:id="rId8"/>
    <p:sldLayoutId id="2147483998" r:id="rId9"/>
    <p:sldLayoutId id="2147484001" r:id="rId10"/>
    <p:sldLayoutId id="2147484005" r:id="rId11"/>
    <p:sldLayoutId id="2147484040" r:id="rId12"/>
    <p:sldLayoutId id="2147483959" r:id="rId13"/>
    <p:sldLayoutId id="2147483962" r:id="rId14"/>
    <p:sldLayoutId id="2147483966" r:id="rId15"/>
    <p:sldLayoutId id="2147483971" r:id="rId16"/>
    <p:sldLayoutId id="2147483976" r:id="rId17"/>
    <p:sldLayoutId id="2147483981" r:id="rId18"/>
    <p:sldLayoutId id="2147483985" r:id="rId19"/>
    <p:sldLayoutId id="2147483990" r:id="rId20"/>
    <p:sldLayoutId id="2147484013" r:id="rId21"/>
    <p:sldLayoutId id="2147484021" r:id="rId22"/>
    <p:sldLayoutId id="2147484032" r:id="rId23"/>
    <p:sldLayoutId id="2147484060" r:id="rId24"/>
    <p:sldLayoutId id="2147484065" r:id="rId25"/>
    <p:sldLayoutId id="2147484074" r:id="rId26"/>
    <p:sldLayoutId id="2147484084" r:id="rId27"/>
    <p:sldLayoutId id="2147484099" r:id="rId28"/>
    <p:sldLayoutId id="2147484128" r:id="rId29"/>
    <p:sldLayoutId id="2147484132" r:id="rId30"/>
    <p:sldLayoutId id="2147484137" r:id="rId31"/>
    <p:sldLayoutId id="2147484141" r:id="rId32"/>
    <p:sldLayoutId id="2147483677" r:id="rId33"/>
    <p:sldLayoutId id="2147483691" r:id="rId34"/>
    <p:sldLayoutId id="2147483693" r:id="rId35"/>
    <p:sldLayoutId id="2147483675" r:id="rId36"/>
    <p:sldLayoutId id="2147483777" r:id="rId37"/>
    <p:sldLayoutId id="2147483728" r:id="rId38"/>
    <p:sldLayoutId id="2147483729" r:id="rId39"/>
    <p:sldLayoutId id="2147484147" r:id="rId40"/>
    <p:sldLayoutId id="2147483934" r:id="rId41"/>
    <p:sldLayoutId id="2147484153"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82000"/>
        </a:lnSpc>
        <a:spcBef>
          <a:spcPct val="0"/>
        </a:spcBef>
        <a:buNone/>
        <a:defRPr sz="3400" kern="1200" baseline="0">
          <a:solidFill>
            <a:schemeClr val="tx1">
              <a:lumMod val="85000"/>
              <a:lumOff val="15000"/>
            </a:schemeClr>
          </a:solidFill>
          <a:latin typeface="+mj-lt"/>
          <a:ea typeface="+mj-ea"/>
          <a:cs typeface="+mj-cs"/>
        </a:defRPr>
      </a:lvl1pPr>
    </p:titleStyle>
    <p:bodyStyle>
      <a:lvl1pPr marL="173736" indent="-173736" algn="l" defTabSz="914400" rtl="0" eaLnBrk="1" latinLnBrk="0" hangingPunct="1">
        <a:lnSpc>
          <a:spcPct val="107000"/>
        </a:lnSpc>
        <a:spcBef>
          <a:spcPts val="1200"/>
        </a:spcBef>
        <a:buClr>
          <a:srgbClr val="3253DC"/>
        </a:buClr>
        <a:buFont typeface="Arial" panose="020B0604020202020204" pitchFamily="34" charset="0"/>
        <a:buChar char="•"/>
        <a:defRPr sz="2100" kern="1200" baseline="0">
          <a:solidFill>
            <a:schemeClr val="tx1">
              <a:lumMod val="85000"/>
              <a:lumOff val="15000"/>
            </a:schemeClr>
          </a:solidFill>
          <a:latin typeface="+mn-lt"/>
          <a:ea typeface="+mn-ea"/>
          <a:cs typeface="+mn-cs"/>
        </a:defRPr>
      </a:lvl1pPr>
      <a:lvl2pPr marL="338328" indent="-174625" algn="l" defTabSz="914400" rtl="0" eaLnBrk="1" latinLnBrk="0" hangingPunct="1">
        <a:lnSpc>
          <a:spcPct val="107000"/>
        </a:lnSpc>
        <a:spcBef>
          <a:spcPts val="0"/>
        </a:spcBef>
        <a:buClr>
          <a:schemeClr val="tx1">
            <a:lumMod val="85000"/>
            <a:lumOff val="15000"/>
          </a:schemeClr>
        </a:buClr>
        <a:buFont typeface="Microsoft Sans Serif" panose="020B0604020202020204" pitchFamily="34" charset="0"/>
        <a:buChar char="◦"/>
        <a:defRPr sz="2100" kern="1200" baseline="0">
          <a:solidFill>
            <a:schemeClr val="tx1">
              <a:lumMod val="85000"/>
              <a:lumOff val="15000"/>
            </a:schemeClr>
          </a:solidFill>
          <a:latin typeface="+mn-lt"/>
          <a:ea typeface="+mn-ea"/>
          <a:cs typeface="+mn-cs"/>
        </a:defRPr>
      </a:lvl2pPr>
      <a:lvl3pPr marL="509588" indent="-161925" algn="l" defTabSz="914400" rtl="0" eaLnBrk="1" latinLnBrk="0" hangingPunct="1">
        <a:lnSpc>
          <a:spcPct val="100000"/>
        </a:lnSpc>
        <a:spcBef>
          <a:spcPts val="0"/>
        </a:spcBef>
        <a:buClr>
          <a:schemeClr val="tx1">
            <a:lumMod val="85000"/>
            <a:lumOff val="15000"/>
          </a:schemeClr>
        </a:buClr>
        <a:buFont typeface="Microsoft Sans Serif" panose="020B0604020202020204" pitchFamily="34" charset="0"/>
        <a:buChar char="•"/>
        <a:defRPr lang="en-US" sz="1800" kern="1200" dirty="0" smtClean="0">
          <a:solidFill>
            <a:schemeClr val="tx1">
              <a:lumMod val="85000"/>
              <a:lumOff val="15000"/>
            </a:schemeClr>
          </a:solidFill>
          <a:latin typeface="+mn-lt"/>
          <a:ea typeface="+mn-ea"/>
          <a:cs typeface="+mn-cs"/>
        </a:defRPr>
      </a:lvl3pPr>
      <a:lvl4pPr marL="685800" indent="-173736" algn="l" defTabSz="914400" rtl="0" eaLnBrk="1" latinLnBrk="0" hangingPunct="1">
        <a:lnSpc>
          <a:spcPct val="100000"/>
        </a:lnSpc>
        <a:spcBef>
          <a:spcPts val="0"/>
        </a:spcBef>
        <a:buClr>
          <a:schemeClr val="tx1">
            <a:lumMod val="85000"/>
            <a:lumOff val="15000"/>
          </a:schemeClr>
        </a:buClr>
        <a:buFont typeface="Microsoft Sans Serif" panose="020B0604020202020204" pitchFamily="34" charset="0"/>
        <a:buChar char="◦"/>
        <a:defRPr sz="1800" kern="1200">
          <a:solidFill>
            <a:schemeClr val="tx1">
              <a:lumMod val="85000"/>
              <a:lumOff val="15000"/>
            </a:schemeClr>
          </a:solidFill>
          <a:latin typeface="+mn-lt"/>
          <a:ea typeface="+mn-ea"/>
          <a:cs typeface="+mn-cs"/>
        </a:defRPr>
      </a:lvl4pPr>
      <a:lvl5pPr marL="0" indent="0" algn="l" defTabSz="914400" rtl="0" eaLnBrk="1" latinLnBrk="0" hangingPunct="1">
        <a:lnSpc>
          <a:spcPct val="98000"/>
        </a:lnSpc>
        <a:spcBef>
          <a:spcPts val="1800"/>
        </a:spcBef>
        <a:buClr>
          <a:srgbClr val="595959"/>
        </a:buClr>
        <a:buFont typeface="Microsoft Sans Serif" panose="020B0604020202020204" pitchFamily="34" charset="0"/>
        <a:buChar char="​"/>
        <a:tabLst/>
        <a:defRPr sz="2800" kern="1200" baseline="0">
          <a:solidFill>
            <a:schemeClr val="tx1">
              <a:lumMod val="85000"/>
              <a:lumOff val="15000"/>
            </a:schemeClr>
          </a:solidFill>
          <a:latin typeface="+mn-lt"/>
          <a:ea typeface="+mn-ea"/>
          <a:cs typeface="+mn-cs"/>
        </a:defRPr>
      </a:lvl5pPr>
      <a:lvl6pPr marL="0" indent="0" algn="l" defTabSz="914400" rtl="0" eaLnBrk="1" latinLnBrk="0" hangingPunct="1">
        <a:lnSpc>
          <a:spcPct val="94000"/>
        </a:lnSpc>
        <a:spcBef>
          <a:spcPts val="0"/>
        </a:spcBef>
        <a:buFont typeface="Microsoft Sans Serif" panose="020B0604020202020204" pitchFamily="34" charset="0"/>
        <a:buChar char="​"/>
        <a:defRPr sz="2400" kern="1200">
          <a:solidFill>
            <a:schemeClr val="tx1">
              <a:lumMod val="85000"/>
              <a:lumOff val="15000"/>
            </a:schemeClr>
          </a:solidFill>
          <a:latin typeface="+mn-lt"/>
          <a:ea typeface="+mn-ea"/>
          <a:cs typeface="+mn-cs"/>
        </a:defRPr>
      </a:lvl6pPr>
      <a:lvl7pPr marL="0" indent="0" algn="l" defTabSz="914400" rtl="0" eaLnBrk="1" latinLnBrk="0" hangingPunct="1">
        <a:lnSpc>
          <a:spcPct val="107000"/>
        </a:lnSpc>
        <a:spcBef>
          <a:spcPts val="1200"/>
        </a:spcBef>
        <a:buFont typeface="Microsoft Sans Serif" panose="020B0604020202020204" pitchFamily="34" charset="0"/>
        <a:buChar char="​"/>
        <a:defRPr sz="2100" kern="1200" baseline="0">
          <a:solidFill>
            <a:schemeClr val="tx1">
              <a:lumMod val="85000"/>
              <a:lumOff val="15000"/>
            </a:schemeClr>
          </a:solidFill>
          <a:latin typeface="+mn-lt"/>
          <a:ea typeface="+mn-ea"/>
          <a:cs typeface="+mn-cs"/>
        </a:defRPr>
      </a:lvl7pPr>
      <a:lvl8pPr marL="0" indent="0" algn="l" defTabSz="914400" rtl="0" eaLnBrk="1" latinLnBrk="0" hangingPunct="1">
        <a:lnSpc>
          <a:spcPct val="86000"/>
        </a:lnSpc>
        <a:spcBef>
          <a:spcPts val="1800"/>
        </a:spcBef>
        <a:buSzPct val="100000"/>
        <a:buFont typeface="Microsoft Sans Serif" panose="020B0604020202020204" pitchFamily="34" charset="0"/>
        <a:buChar char="​"/>
        <a:defRPr lang="en-US" sz="5500" kern="1200" baseline="0" dirty="0" smtClean="0">
          <a:solidFill>
            <a:schemeClr val="tx1">
              <a:lumMod val="85000"/>
              <a:lumOff val="15000"/>
            </a:schemeClr>
          </a:solidFill>
          <a:latin typeface="+mn-lt"/>
          <a:ea typeface="+mn-ea"/>
          <a:cs typeface="+mn-cs"/>
        </a:defRPr>
      </a:lvl8pPr>
      <a:lvl9pPr marL="0" indent="0" algn="l" defTabSz="914400" rtl="0" eaLnBrk="1" latinLnBrk="0" hangingPunct="1">
        <a:lnSpc>
          <a:spcPct val="84000"/>
        </a:lnSpc>
        <a:spcBef>
          <a:spcPts val="1800"/>
        </a:spcBef>
        <a:buFont typeface="Microsoft Sans Serif" panose="020B0604020202020204" pitchFamily="34" charset="0"/>
        <a:buChar char="​"/>
        <a:defRPr sz="6800"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03" userDrawn="1">
          <p15:clr>
            <a:srgbClr val="F26B43"/>
          </p15:clr>
        </p15:guide>
        <p15:guide id="2" pos="309" userDrawn="1">
          <p15:clr>
            <a:srgbClr val="F26B43"/>
          </p15:clr>
        </p15:guide>
        <p15:guide id="3" orient="horz" pos="1075" userDrawn="1">
          <p15:clr>
            <a:srgbClr val="F26B43"/>
          </p15:clr>
        </p15:guide>
        <p15:guide id="4" orient="horz" pos="314" userDrawn="1">
          <p15:clr>
            <a:srgbClr val="F26B43"/>
          </p15:clr>
        </p15:guide>
        <p15:guide id="6" pos="7359" userDrawn="1">
          <p15:clr>
            <a:srgbClr val="F26B43"/>
          </p15:clr>
        </p15:guide>
        <p15:guide id="7" orient="horz" pos="4181" userDrawn="1">
          <p15:clr>
            <a:srgbClr val="F26B43"/>
          </p15:clr>
        </p15:guide>
        <p15:guide id="8" orient="horz" pos="571" userDrawn="1">
          <p15:clr>
            <a:srgbClr val="F26B43"/>
          </p15:clr>
        </p15:guide>
        <p15:guide id="9" pos="33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8/5/2018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
        <p:nvSpPr>
          <p:cNvPr id="7" name="TextBox 6">
            <a:extLst>
              <a:ext uri="{FF2B5EF4-FFF2-40B4-BE49-F238E27FC236}">
                <a16:creationId xmlns:a16="http://schemas.microsoft.com/office/drawing/2014/main" id="{2857ABD3-BE30-441B-917F-68CCE810F6A0}"/>
              </a:ext>
            </a:extLst>
          </p:cNvPr>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tx1">
                    <a:lumMod val="50000"/>
                    <a:lumOff val="50000"/>
                  </a:schemeClr>
                </a:solidFill>
                <a:latin typeface="+mn-lt"/>
                <a:ea typeface="+mn-ea"/>
                <a:cs typeface="+mn-cs"/>
              </a:rPr>
              <a:pPr marL="0" lvl="0" algn="r" defTabSz="914400" rtl="0" eaLnBrk="1" latinLnBrk="0" hangingPunct="1">
                <a:lnSpc>
                  <a:spcPct val="125000"/>
                </a:lnSpc>
              </a:pPr>
              <a:t>‹#›</a:t>
            </a:fld>
            <a:endParaRPr lang="en-US" sz="800" kern="1200" dirty="0">
              <a:solidFill>
                <a:schemeClr val="tx1">
                  <a:lumMod val="50000"/>
                  <a:lumOff val="50000"/>
                </a:schemeClr>
              </a:solidFill>
              <a:latin typeface="+mn-lt"/>
              <a:ea typeface="+mn-ea"/>
              <a:cs typeface="+mn-cs"/>
            </a:endParaRPr>
          </a:p>
        </p:txBody>
      </p:sp>
    </p:spTree>
    <p:extLst>
      <p:ext uri="{BB962C8B-B14F-4D97-AF65-F5344CB8AC3E}">
        <p14:creationId xmlns:p14="http://schemas.microsoft.com/office/powerpoint/2010/main" val="907364187"/>
      </p:ext>
    </p:extLst>
  </p:cSld>
  <p:clrMap bg1="lt1" tx1="dk1" bg2="lt2" tx2="dk2" accent1="accent1" accent2="accent2" accent3="accent3" accent4="accent4" accent5="accent5" accent6="accent6" hlink="hlink" folHlink="fol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03" userDrawn="1">
          <p15:clr>
            <a:srgbClr val="F26B43"/>
          </p15:clr>
        </p15:guide>
        <p15:guide id="2" pos="309" userDrawn="1">
          <p15:clr>
            <a:srgbClr val="F26B43"/>
          </p15:clr>
        </p15:guide>
        <p15:guide id="3" orient="horz" pos="1075" userDrawn="1">
          <p15:clr>
            <a:srgbClr val="F26B43"/>
          </p15:clr>
        </p15:guide>
        <p15:guide id="4" orient="horz" pos="314" userDrawn="1">
          <p15:clr>
            <a:srgbClr val="F26B43"/>
          </p15:clr>
        </p15:guide>
        <p15:guide id="5" pos="7359" userDrawn="1">
          <p15:clr>
            <a:srgbClr val="F26B43"/>
          </p15:clr>
        </p15:guide>
        <p15:guide id="6" orient="horz" pos="4181" userDrawn="1">
          <p15:clr>
            <a:srgbClr val="F26B43"/>
          </p15:clr>
        </p15:guide>
        <p15:guide id="7" orient="horz" pos="571" userDrawn="1">
          <p15:clr>
            <a:srgbClr val="F26B43"/>
          </p15:clr>
        </p15:guide>
        <p15:guide id="8" pos="33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9.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9.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9.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9.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514DE544-CFDB-41FF-AEC8-BDA85EC9D7A1}"/>
              </a:ext>
            </a:extLst>
          </p:cNvPr>
          <p:cNvPicPr>
            <a:picLocks noChangeAspect="1"/>
          </p:cNvPicPr>
          <p:nvPr/>
        </p:nvPicPr>
        <p:blipFill>
          <a:blip r:embed="rId2"/>
          <a:stretch>
            <a:fillRect/>
          </a:stretch>
        </p:blipFill>
        <p:spPr>
          <a:xfrm>
            <a:off x="1028632" y="1847459"/>
            <a:ext cx="2752218" cy="3315925"/>
          </a:xfrm>
          <a:prstGeom prst="rect">
            <a:avLst/>
          </a:prstGeom>
        </p:spPr>
      </p:pic>
      <p:sp>
        <p:nvSpPr>
          <p:cNvPr id="36" name="Rectangle 35">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2384C69-1CD6-4838-AC75-4914B2A92D4D}"/>
              </a:ext>
            </a:extLst>
          </p:cNvPr>
          <p:cNvPicPr>
            <a:picLocks noChangeAspect="1"/>
          </p:cNvPicPr>
          <p:nvPr/>
        </p:nvPicPr>
        <p:blipFill>
          <a:blip r:embed="rId3"/>
          <a:stretch>
            <a:fillRect/>
          </a:stretch>
        </p:blipFill>
        <p:spPr>
          <a:xfrm>
            <a:off x="4647975" y="2455846"/>
            <a:ext cx="2880360" cy="2707538"/>
          </a:xfrm>
          <a:prstGeom prst="rect">
            <a:avLst/>
          </a:prstGeom>
        </p:spPr>
      </p:pic>
      <p:sp>
        <p:nvSpPr>
          <p:cNvPr id="2" name="Footer Placeholder 1">
            <a:extLst>
              <a:ext uri="{FF2B5EF4-FFF2-40B4-BE49-F238E27FC236}">
                <a16:creationId xmlns:a16="http://schemas.microsoft.com/office/drawing/2014/main" id="{68B5CE90-70E8-4911-871F-C9F801A44683}"/>
              </a:ext>
            </a:extLst>
          </p:cNvPr>
          <p:cNvSpPr>
            <a:spLocks noGrp="1"/>
          </p:cNvSpPr>
          <p:nvPr>
            <p:ph type="ftr" sz="quarter" idx="11"/>
          </p:nvPr>
        </p:nvSpPr>
        <p:spPr>
          <a:xfrm>
            <a:off x="4038600" y="6356350"/>
            <a:ext cx="4114800" cy="365125"/>
          </a:xfrm>
        </p:spPr>
        <p:txBody>
          <a:bodyPr>
            <a:normAutofit/>
          </a:bodyPr>
          <a:lstStyle/>
          <a:p>
            <a:endParaRPr lang="en-US" dirty="0"/>
          </a:p>
        </p:txBody>
      </p:sp>
      <p:pic>
        <p:nvPicPr>
          <p:cNvPr id="6" name="Picture 5">
            <a:extLst>
              <a:ext uri="{FF2B5EF4-FFF2-40B4-BE49-F238E27FC236}">
                <a16:creationId xmlns:a16="http://schemas.microsoft.com/office/drawing/2014/main" id="{9B60C7EF-8C97-4C0A-969B-ED68198267B8}"/>
              </a:ext>
            </a:extLst>
          </p:cNvPr>
          <p:cNvPicPr>
            <a:picLocks noChangeAspect="1"/>
          </p:cNvPicPr>
          <p:nvPr/>
        </p:nvPicPr>
        <p:blipFill>
          <a:blip r:embed="rId4"/>
          <a:stretch>
            <a:fillRect/>
          </a:stretch>
        </p:blipFill>
        <p:spPr>
          <a:xfrm>
            <a:off x="8343941" y="1804365"/>
            <a:ext cx="2880360" cy="3359020"/>
          </a:xfrm>
          <a:prstGeom prst="rect">
            <a:avLst/>
          </a:prstGeom>
        </p:spPr>
      </p:pic>
      <p:sp>
        <p:nvSpPr>
          <p:cNvPr id="8" name="TextBox 7">
            <a:extLst>
              <a:ext uri="{FF2B5EF4-FFF2-40B4-BE49-F238E27FC236}">
                <a16:creationId xmlns:a16="http://schemas.microsoft.com/office/drawing/2014/main" id="{2FBB59A9-5C31-4A18-A9B3-23658766F618}"/>
              </a:ext>
            </a:extLst>
          </p:cNvPr>
          <p:cNvSpPr txBox="1"/>
          <p:nvPr/>
        </p:nvSpPr>
        <p:spPr>
          <a:xfrm>
            <a:off x="5265760" y="1809250"/>
            <a:ext cx="1644789" cy="369332"/>
          </a:xfrm>
          <a:prstGeom prst="rect">
            <a:avLst/>
          </a:prstGeom>
          <a:noFill/>
        </p:spPr>
        <p:txBody>
          <a:bodyPr wrap="square" rtlCol="0">
            <a:spAutoFit/>
          </a:bodyPr>
          <a:lstStyle/>
          <a:p>
            <a:pPr algn="ctr"/>
            <a:r>
              <a:rPr lang="en-US" spc="300" dirty="0">
                <a:latin typeface="Bahnschrift Light" panose="020B0502040204020203" pitchFamily="34" charset="0"/>
              </a:rPr>
              <a:t>TOURISM</a:t>
            </a:r>
          </a:p>
        </p:txBody>
      </p:sp>
      <p:sp>
        <p:nvSpPr>
          <p:cNvPr id="24" name="TextBox 23">
            <a:extLst>
              <a:ext uri="{FF2B5EF4-FFF2-40B4-BE49-F238E27FC236}">
                <a16:creationId xmlns:a16="http://schemas.microsoft.com/office/drawing/2014/main" id="{F51F192A-AC8D-4CEB-AF6F-EBB8424B4579}"/>
              </a:ext>
            </a:extLst>
          </p:cNvPr>
          <p:cNvSpPr txBox="1"/>
          <p:nvPr/>
        </p:nvSpPr>
        <p:spPr>
          <a:xfrm>
            <a:off x="8984609" y="5449117"/>
            <a:ext cx="2239692" cy="479683"/>
          </a:xfrm>
          <a:prstGeom prst="rect">
            <a:avLst/>
          </a:prstGeom>
          <a:noFill/>
        </p:spPr>
        <p:txBody>
          <a:bodyPr wrap="square" rtlCol="0">
            <a:spAutoFit/>
          </a:bodyPr>
          <a:lstStyle/>
          <a:p>
            <a:pPr algn="r">
              <a:lnSpc>
                <a:spcPct val="150000"/>
              </a:lnSpc>
            </a:pPr>
            <a:r>
              <a:rPr lang="en-US" sz="900" spc="300" dirty="0">
                <a:latin typeface="Bahnschrift Light" panose="020B0502040204020203" pitchFamily="34" charset="0"/>
              </a:rPr>
              <a:t>ISABEL BUECHSEL</a:t>
            </a:r>
          </a:p>
          <a:p>
            <a:pPr algn="r">
              <a:lnSpc>
                <a:spcPct val="150000"/>
              </a:lnSpc>
            </a:pPr>
            <a:r>
              <a:rPr lang="en-US" sz="900" spc="300" dirty="0">
                <a:latin typeface="Bahnschrift Light" panose="020B0502040204020203" pitchFamily="34" charset="0"/>
              </a:rPr>
              <a:t>GRACE CHAN</a:t>
            </a:r>
          </a:p>
        </p:txBody>
      </p:sp>
    </p:spTree>
    <p:extLst>
      <p:ext uri="{BB962C8B-B14F-4D97-AF65-F5344CB8AC3E}">
        <p14:creationId xmlns:p14="http://schemas.microsoft.com/office/powerpoint/2010/main" val="117503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5">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7">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DB3A8824-66AB-41AF-AC2A-63AE903C24DE}"/>
              </a:ext>
            </a:extLst>
          </p:cNvPr>
          <p:cNvSpPr/>
          <p:nvPr/>
        </p:nvSpPr>
        <p:spPr>
          <a:xfrm>
            <a:off x="1094475" y="1828560"/>
            <a:ext cx="2620532" cy="3362459"/>
          </a:xfrm>
          <a:prstGeom prst="rect">
            <a:avLst/>
          </a:prstGeom>
        </p:spPr>
        <p:txBody>
          <a:bodyPr wrap="square">
            <a:spAutoFit/>
          </a:bodyPr>
          <a:lstStyle/>
          <a:p>
            <a:pPr lvl="0" algn="ctr"/>
            <a:r>
              <a:rPr lang="en-US" sz="2000" spc="300" dirty="0">
                <a:solidFill>
                  <a:schemeClr val="accent5">
                    <a:lumMod val="75000"/>
                  </a:schemeClr>
                </a:solidFill>
                <a:latin typeface="Bahnschrift Light" panose="020B0502040204020203" pitchFamily="34" charset="0"/>
              </a:rPr>
              <a:t>EXPLORING</a:t>
            </a:r>
          </a:p>
          <a:p>
            <a:pPr lvl="0" algn="ctr"/>
            <a:endParaRPr lang="en-US" sz="1400" spc="300" dirty="0">
              <a:solidFill>
                <a:prstClr val="black"/>
              </a:solidFill>
              <a:latin typeface="Bahnschrift Light" panose="020B0502040204020203" pitchFamily="34" charset="0"/>
            </a:endParaRPr>
          </a:p>
          <a:p>
            <a:pPr lvl="0" algn="ctr"/>
            <a:r>
              <a:rPr lang="en-US" sz="1200" spc="300" dirty="0">
                <a:solidFill>
                  <a:prstClr val="black"/>
                </a:solidFill>
                <a:latin typeface="Bahnschrift Light" panose="020B0502040204020203" pitchFamily="34" charset="0"/>
              </a:rPr>
              <a:t>ARRIVALS</a:t>
            </a:r>
          </a:p>
          <a:p>
            <a:pPr lvl="0" algn="ctr"/>
            <a:endParaRPr lang="en-US" sz="1200" spc="300" dirty="0">
              <a:solidFill>
                <a:prstClr val="black"/>
              </a:solidFill>
              <a:latin typeface="Bahnschrift Light" panose="020B0502040204020203" pitchFamily="34" charset="0"/>
            </a:endParaRPr>
          </a:p>
          <a:p>
            <a:pPr lvl="0" algn="ctr"/>
            <a:r>
              <a:rPr lang="en-US" sz="1200" spc="300" dirty="0">
                <a:solidFill>
                  <a:prstClr val="black"/>
                </a:solidFill>
                <a:latin typeface="Bahnschrift Light" panose="020B0502040204020203" pitchFamily="34" charset="0"/>
              </a:rPr>
              <a:t>DEPARTURES</a:t>
            </a:r>
          </a:p>
          <a:p>
            <a:pPr lvl="0" algn="ctr"/>
            <a:endParaRPr lang="en-US" sz="1200" spc="300" dirty="0">
              <a:solidFill>
                <a:prstClr val="black"/>
              </a:solidFill>
              <a:latin typeface="Bahnschrift Light" panose="020B0502040204020203" pitchFamily="34" charset="0"/>
            </a:endParaRPr>
          </a:p>
          <a:p>
            <a:pPr lvl="0" algn="ctr"/>
            <a:r>
              <a:rPr lang="en-US" sz="1200" spc="300" dirty="0">
                <a:solidFill>
                  <a:prstClr val="black"/>
                </a:solidFill>
                <a:latin typeface="Bahnschrift Light" panose="020B0502040204020203" pitchFamily="34" charset="0"/>
              </a:rPr>
              <a:t>TOURISM EXPENDITURE IN COUTRY</a:t>
            </a:r>
          </a:p>
          <a:p>
            <a:pPr lvl="0" algn="ctr"/>
            <a:endParaRPr lang="en-US" sz="1200" spc="300" dirty="0">
              <a:solidFill>
                <a:prstClr val="black"/>
              </a:solidFill>
              <a:latin typeface="Bahnschrift Light" panose="020B0502040204020203" pitchFamily="34" charset="0"/>
            </a:endParaRPr>
          </a:p>
          <a:p>
            <a:pPr lvl="0" algn="ctr"/>
            <a:r>
              <a:rPr lang="en-US" sz="1200" spc="300" dirty="0">
                <a:solidFill>
                  <a:prstClr val="black"/>
                </a:solidFill>
                <a:latin typeface="Bahnschrift Light" panose="020B0502040204020203" pitchFamily="34" charset="0"/>
              </a:rPr>
              <a:t>TOURISM EXPENDITURE IN OTHER COUNTRY</a:t>
            </a:r>
          </a:p>
          <a:p>
            <a:pPr lvl="0" algn="ctr"/>
            <a:endParaRPr lang="en-US" sz="1200" spc="300" dirty="0">
              <a:solidFill>
                <a:prstClr val="black"/>
              </a:solidFill>
              <a:latin typeface="Bahnschrift Light" panose="020B0502040204020203" pitchFamily="34" charset="0"/>
            </a:endParaRPr>
          </a:p>
          <a:p>
            <a:pPr lvl="0" algn="ctr"/>
            <a:endParaRPr lang="en-US" sz="1200" spc="300" dirty="0">
              <a:solidFill>
                <a:prstClr val="black"/>
              </a:solidFill>
              <a:latin typeface="Bahnschrift Light" panose="020B0502040204020203" pitchFamily="34" charset="0"/>
            </a:endParaRPr>
          </a:p>
          <a:p>
            <a:pPr lvl="0" algn="ctr">
              <a:lnSpc>
                <a:spcPct val="150000"/>
              </a:lnSpc>
            </a:pPr>
            <a:r>
              <a:rPr lang="en-US" sz="1200" spc="300" dirty="0">
                <a:solidFill>
                  <a:schemeClr val="accent5">
                    <a:lumMod val="75000"/>
                  </a:schemeClr>
                </a:solidFill>
                <a:latin typeface="Bahnschrift Light" panose="020B0502040204020203" pitchFamily="34" charset="0"/>
              </a:rPr>
              <a:t>BY COUNTRY</a:t>
            </a:r>
          </a:p>
          <a:p>
            <a:pPr lvl="0" algn="ctr">
              <a:lnSpc>
                <a:spcPct val="150000"/>
              </a:lnSpc>
            </a:pPr>
            <a:r>
              <a:rPr lang="en-US" sz="1100" spc="300" dirty="0">
                <a:solidFill>
                  <a:schemeClr val="accent5">
                    <a:lumMod val="75000"/>
                  </a:schemeClr>
                </a:solidFill>
                <a:latin typeface="Bahnschrift Light" panose="020B0502040204020203" pitchFamily="34" charset="0"/>
              </a:rPr>
              <a:t>USING UN DATA</a:t>
            </a:r>
          </a:p>
          <a:p>
            <a:pPr lvl="0" algn="ctr"/>
            <a:endParaRPr lang="en-US" sz="1200" spc="300" dirty="0">
              <a:solidFill>
                <a:prstClr val="black"/>
              </a:solidFill>
              <a:latin typeface="Bahnschrift Light" panose="020B0502040204020203" pitchFamily="34" charset="0"/>
            </a:endParaRPr>
          </a:p>
        </p:txBody>
      </p:sp>
      <p:pic>
        <p:nvPicPr>
          <p:cNvPr id="54" name="Picture 53">
            <a:extLst>
              <a:ext uri="{FF2B5EF4-FFF2-40B4-BE49-F238E27FC236}">
                <a16:creationId xmlns:a16="http://schemas.microsoft.com/office/drawing/2014/main" id="{4C7373E4-8645-4AFF-9F01-86EFB42156B1}"/>
              </a:ext>
            </a:extLst>
          </p:cNvPr>
          <p:cNvPicPr>
            <a:picLocks noChangeAspect="1"/>
          </p:cNvPicPr>
          <p:nvPr/>
        </p:nvPicPr>
        <p:blipFill rotWithShape="1">
          <a:blip r:embed="rId2"/>
          <a:srcRect l="-1" r="1534"/>
          <a:stretch/>
        </p:blipFill>
        <p:spPr>
          <a:xfrm>
            <a:off x="4895521" y="2016905"/>
            <a:ext cx="2400958" cy="2824185"/>
          </a:xfrm>
          <a:prstGeom prst="rect">
            <a:avLst/>
          </a:prstGeom>
        </p:spPr>
      </p:pic>
      <p:pic>
        <p:nvPicPr>
          <p:cNvPr id="55" name="Picture 54">
            <a:extLst>
              <a:ext uri="{FF2B5EF4-FFF2-40B4-BE49-F238E27FC236}">
                <a16:creationId xmlns:a16="http://schemas.microsoft.com/office/drawing/2014/main" id="{4680B8E5-67F6-4BD1-921B-D22D63671BDC}"/>
              </a:ext>
            </a:extLst>
          </p:cNvPr>
          <p:cNvPicPr>
            <a:picLocks noChangeAspect="1"/>
          </p:cNvPicPr>
          <p:nvPr/>
        </p:nvPicPr>
        <p:blipFill rotWithShape="1">
          <a:blip r:embed="rId3"/>
          <a:srcRect t="5837" r="-2" b="9030"/>
          <a:stretch/>
        </p:blipFill>
        <p:spPr>
          <a:xfrm>
            <a:off x="8343941" y="2124694"/>
            <a:ext cx="2880360" cy="2608605"/>
          </a:xfrm>
          <a:prstGeom prst="rect">
            <a:avLst/>
          </a:prstGeom>
        </p:spPr>
      </p:pic>
    </p:spTree>
    <p:extLst>
      <p:ext uri="{BB962C8B-B14F-4D97-AF65-F5344CB8AC3E}">
        <p14:creationId xmlns:p14="http://schemas.microsoft.com/office/powerpoint/2010/main" val="311635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4AF72B1-3E98-4775-A9BC-27DA9C40FFEA}"/>
              </a:ext>
            </a:extLst>
          </p:cNvPr>
          <p:cNvSpPr/>
          <p:nvPr/>
        </p:nvSpPr>
        <p:spPr>
          <a:xfrm>
            <a:off x="1109465" y="1901550"/>
            <a:ext cx="2590552" cy="1107996"/>
          </a:xfrm>
          <a:prstGeom prst="rect">
            <a:avLst/>
          </a:prstGeom>
        </p:spPr>
        <p:txBody>
          <a:bodyPr wrap="square">
            <a:spAutoFit/>
          </a:bodyPr>
          <a:lstStyle/>
          <a:p>
            <a:pPr lvl="0" algn="ctr"/>
            <a:r>
              <a:rPr lang="en-US" spc="300" dirty="0">
                <a:solidFill>
                  <a:schemeClr val="bg1">
                    <a:lumMod val="65000"/>
                  </a:schemeClr>
                </a:solidFill>
                <a:latin typeface="Bahnschrift Light" panose="020B0502040204020203" pitchFamily="34" charset="0"/>
              </a:rPr>
              <a:t>TOP 15 </a:t>
            </a:r>
          </a:p>
          <a:p>
            <a:pPr lvl="0" algn="ctr"/>
            <a:r>
              <a:rPr lang="en-US" spc="300" dirty="0">
                <a:solidFill>
                  <a:srgbClr val="190000"/>
                </a:solidFill>
                <a:latin typeface="Bahnschrift Light" panose="020B0502040204020203" pitchFamily="34" charset="0"/>
              </a:rPr>
              <a:t>TOTAL ARRIVALS</a:t>
            </a:r>
          </a:p>
          <a:p>
            <a:pPr lvl="0" algn="ctr"/>
            <a:r>
              <a:rPr lang="en-US" spc="300" dirty="0">
                <a:solidFill>
                  <a:schemeClr val="bg1">
                    <a:lumMod val="65000"/>
                  </a:schemeClr>
                </a:solidFill>
                <a:latin typeface="Bahnschrift Light" panose="020B0502040204020203" pitchFamily="34" charset="0"/>
              </a:rPr>
              <a:t>1995-2014</a:t>
            </a:r>
          </a:p>
          <a:p>
            <a:pPr lvl="0" algn="ctr"/>
            <a:endParaRPr lang="en-US" sz="1200" spc="300" dirty="0">
              <a:solidFill>
                <a:prstClr val="black"/>
              </a:solidFill>
              <a:latin typeface="Bahnschrift Light" panose="020B0502040204020203" pitchFamily="34" charset="0"/>
            </a:endParaRPr>
          </a:p>
        </p:txBody>
      </p:sp>
      <p:sp>
        <p:nvSpPr>
          <p:cNvPr id="10" name="Rectangle 9">
            <a:extLst>
              <a:ext uri="{FF2B5EF4-FFF2-40B4-BE49-F238E27FC236}">
                <a16:creationId xmlns:a16="http://schemas.microsoft.com/office/drawing/2014/main" id="{530F7DD6-21FA-4906-A434-86F4EE5046F6}"/>
              </a:ext>
            </a:extLst>
          </p:cNvPr>
          <p:cNvSpPr/>
          <p:nvPr/>
        </p:nvSpPr>
        <p:spPr>
          <a:xfrm>
            <a:off x="8402799" y="1540215"/>
            <a:ext cx="2762643" cy="646331"/>
          </a:xfrm>
          <a:prstGeom prst="rect">
            <a:avLst/>
          </a:prstGeom>
        </p:spPr>
        <p:txBody>
          <a:bodyPr wrap="square">
            <a:spAutoFit/>
          </a:bodyPr>
          <a:lstStyle/>
          <a:p>
            <a:pPr algn="ctr"/>
            <a:r>
              <a:rPr lang="en-US" sz="1200" spc="600" dirty="0">
                <a:solidFill>
                  <a:prstClr val="black"/>
                </a:solidFill>
                <a:latin typeface="Bahnschrift Light" panose="020B0502040204020203" pitchFamily="34" charset="0"/>
              </a:rPr>
              <a:t>2014-FRANCE </a:t>
            </a:r>
          </a:p>
          <a:p>
            <a:pPr lvl="0" algn="ctr"/>
            <a:r>
              <a:rPr lang="en-US" sz="1200" spc="600" dirty="0">
                <a:solidFill>
                  <a:srgbClr val="E04F4F"/>
                </a:solidFill>
                <a:latin typeface="Bahnschrift Light" panose="020B0502040204020203" pitchFamily="34" charset="0"/>
              </a:rPr>
              <a:t>83.8</a:t>
            </a:r>
            <a:r>
              <a:rPr lang="en-US" sz="1200" spc="600" dirty="0">
                <a:solidFill>
                  <a:prstClr val="black"/>
                </a:solidFill>
                <a:latin typeface="Bahnschrift Light" panose="020B0502040204020203" pitchFamily="34" charset="0"/>
              </a:rPr>
              <a:t> MILLION VISITORS</a:t>
            </a:r>
          </a:p>
        </p:txBody>
      </p:sp>
      <p:pic>
        <p:nvPicPr>
          <p:cNvPr id="3" name="Picture 2">
            <a:extLst>
              <a:ext uri="{FF2B5EF4-FFF2-40B4-BE49-F238E27FC236}">
                <a16:creationId xmlns:a16="http://schemas.microsoft.com/office/drawing/2014/main" id="{25B27E68-0955-45C2-8689-F2D91A3CB4D9}"/>
              </a:ext>
            </a:extLst>
          </p:cNvPr>
          <p:cNvPicPr>
            <a:picLocks noChangeAspect="1"/>
          </p:cNvPicPr>
          <p:nvPr/>
        </p:nvPicPr>
        <p:blipFill>
          <a:blip r:embed="rId3"/>
          <a:stretch>
            <a:fillRect/>
          </a:stretch>
        </p:blipFill>
        <p:spPr>
          <a:xfrm>
            <a:off x="937416" y="3099015"/>
            <a:ext cx="2934650" cy="2074679"/>
          </a:xfrm>
          <a:prstGeom prst="rect">
            <a:avLst/>
          </a:prstGeom>
        </p:spPr>
      </p:pic>
      <p:pic>
        <p:nvPicPr>
          <p:cNvPr id="4" name="Picture 3">
            <a:extLst>
              <a:ext uri="{FF2B5EF4-FFF2-40B4-BE49-F238E27FC236}">
                <a16:creationId xmlns:a16="http://schemas.microsoft.com/office/drawing/2014/main" id="{801790DB-7724-4B55-94E3-8CB088197415}"/>
              </a:ext>
            </a:extLst>
          </p:cNvPr>
          <p:cNvPicPr>
            <a:picLocks noChangeAspect="1"/>
          </p:cNvPicPr>
          <p:nvPr/>
        </p:nvPicPr>
        <p:blipFill>
          <a:blip r:embed="rId4"/>
          <a:stretch>
            <a:fillRect/>
          </a:stretch>
        </p:blipFill>
        <p:spPr>
          <a:xfrm>
            <a:off x="8528749" y="2373789"/>
            <a:ext cx="2556694" cy="3086740"/>
          </a:xfrm>
          <a:prstGeom prst="rect">
            <a:avLst/>
          </a:prstGeom>
        </p:spPr>
      </p:pic>
      <p:graphicFrame>
        <p:nvGraphicFramePr>
          <p:cNvPr id="7" name="Table 6">
            <a:extLst>
              <a:ext uri="{FF2B5EF4-FFF2-40B4-BE49-F238E27FC236}">
                <a16:creationId xmlns:a16="http://schemas.microsoft.com/office/drawing/2014/main" id="{D4F0F76D-EAE8-420A-879B-0C1AF498EF7A}"/>
              </a:ext>
            </a:extLst>
          </p:cNvPr>
          <p:cNvGraphicFramePr>
            <a:graphicFrameLocks noGrp="1"/>
          </p:cNvGraphicFramePr>
          <p:nvPr>
            <p:extLst>
              <p:ext uri="{D42A27DB-BD31-4B8C-83A1-F6EECF244321}">
                <p14:modId xmlns:p14="http://schemas.microsoft.com/office/powerpoint/2010/main" val="3170152637"/>
              </p:ext>
            </p:extLst>
          </p:nvPr>
        </p:nvGraphicFramePr>
        <p:xfrm>
          <a:off x="4845345" y="1478279"/>
          <a:ext cx="2485622" cy="3901440"/>
        </p:xfrm>
        <a:graphic>
          <a:graphicData uri="http://schemas.openxmlformats.org/drawingml/2006/table">
            <a:tbl>
              <a:tblPr firstRow="1" bandRow="1">
                <a:tableStyleId>{5C22544A-7EE6-4342-B048-85BDC9FD1C3A}</a:tableStyleId>
              </a:tblPr>
              <a:tblGrid>
                <a:gridCol w="1770059">
                  <a:extLst>
                    <a:ext uri="{9D8B030D-6E8A-4147-A177-3AD203B41FA5}">
                      <a16:colId xmlns:a16="http://schemas.microsoft.com/office/drawing/2014/main" val="1964372483"/>
                    </a:ext>
                  </a:extLst>
                </a:gridCol>
                <a:gridCol w="715563">
                  <a:extLst>
                    <a:ext uri="{9D8B030D-6E8A-4147-A177-3AD203B41FA5}">
                      <a16:colId xmlns:a16="http://schemas.microsoft.com/office/drawing/2014/main" val="1947156960"/>
                    </a:ext>
                  </a:extLst>
                </a:gridCol>
              </a:tblGrid>
              <a:tr h="182880">
                <a:tc>
                  <a:txBody>
                    <a:bodyPr/>
                    <a:lstStyle/>
                    <a:p>
                      <a:endParaRPr lang="en-US" sz="1000" b="0" spc="300" dirty="0">
                        <a:solidFill>
                          <a:srgbClr val="190000"/>
                        </a:solidFill>
                        <a:latin typeface="Bahnschrift Light"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b="0" spc="300" dirty="0">
                          <a:solidFill>
                            <a:srgbClr val="190000"/>
                          </a:solidFill>
                          <a:latin typeface="Bahnschrift Light" panose="020B0502040204020203" pitchFamily="34" charset="0"/>
                        </a:rPr>
                        <a:t>2014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6707484"/>
                  </a:ext>
                </a:extLst>
              </a:tr>
              <a:tr h="182880">
                <a:tc>
                  <a:txBody>
                    <a:bodyPr/>
                    <a:lstStyle/>
                    <a:p>
                      <a:r>
                        <a:rPr lang="en-US" sz="1000" b="0" spc="300" dirty="0">
                          <a:solidFill>
                            <a:srgbClr val="190000"/>
                          </a:solidFill>
                          <a:latin typeface="Bahnschrift Light" panose="020B0502040204020203" pitchFamily="34" charset="0"/>
                        </a:rPr>
                        <a:t>FRANCE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b="0" spc="300" dirty="0">
                          <a:solidFill>
                            <a:srgbClr val="E05050"/>
                          </a:solidFill>
                          <a:latin typeface="Bahnschrift Light" panose="020B0502040204020203" pitchFamily="34" charset="0"/>
                        </a:rPr>
                        <a:t>83.8</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26451835"/>
                  </a:ext>
                </a:extLst>
              </a:tr>
              <a:tr h="182880">
                <a:tc>
                  <a:txBody>
                    <a:bodyPr/>
                    <a:lstStyle/>
                    <a:p>
                      <a:r>
                        <a:rPr lang="en-US" sz="1000" b="0" spc="300" dirty="0">
                          <a:solidFill>
                            <a:srgbClr val="190000"/>
                          </a:solidFill>
                          <a:latin typeface="Bahnschrift Light" panose="020B0502040204020203" pitchFamily="34" charset="0"/>
                        </a:rPr>
                        <a:t>USA</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75.0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2475545"/>
                  </a:ext>
                </a:extLst>
              </a:tr>
              <a:tr h="182880">
                <a:tc>
                  <a:txBody>
                    <a:bodyPr/>
                    <a:lstStyle/>
                    <a:p>
                      <a:r>
                        <a:rPr lang="en-US" sz="1000" b="0" spc="300" dirty="0">
                          <a:solidFill>
                            <a:srgbClr val="190000"/>
                          </a:solidFill>
                          <a:latin typeface="Bahnschrift Light" panose="020B0502040204020203" pitchFamily="34" charset="0"/>
                        </a:rPr>
                        <a:t>SPAIN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65.0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73816637"/>
                  </a:ext>
                </a:extLst>
              </a:tr>
              <a:tr h="182880">
                <a:tc>
                  <a:txBody>
                    <a:bodyPr/>
                    <a:lstStyle/>
                    <a:p>
                      <a:r>
                        <a:rPr lang="en-US" sz="1000" b="0" spc="300" dirty="0">
                          <a:solidFill>
                            <a:srgbClr val="190000"/>
                          </a:solidFill>
                          <a:latin typeface="Bahnschrift Light" panose="020B0502040204020203" pitchFamily="34" charset="0"/>
                        </a:rPr>
                        <a:t>CHINA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55.6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52308861"/>
                  </a:ext>
                </a:extLst>
              </a:tr>
              <a:tr h="182880">
                <a:tc>
                  <a:txBody>
                    <a:bodyPr/>
                    <a:lstStyle/>
                    <a:p>
                      <a:r>
                        <a:rPr lang="en-US" sz="1000" b="0" spc="300" dirty="0">
                          <a:solidFill>
                            <a:srgbClr val="190000"/>
                          </a:solidFill>
                          <a:latin typeface="Bahnschrift Light" panose="020B0502040204020203" pitchFamily="34" charset="0"/>
                        </a:rPr>
                        <a:t>ITALY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48.6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27132972"/>
                  </a:ext>
                </a:extLst>
              </a:tr>
              <a:tr h="182880">
                <a:tc>
                  <a:txBody>
                    <a:bodyPr/>
                    <a:lstStyle/>
                    <a:p>
                      <a:r>
                        <a:rPr lang="en-US" sz="1000" b="0" spc="300" dirty="0">
                          <a:solidFill>
                            <a:srgbClr val="190000"/>
                          </a:solidFill>
                          <a:latin typeface="Bahnschrift Light" panose="020B0502040204020203" pitchFamily="34" charset="0"/>
                        </a:rPr>
                        <a:t>HONG KONG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88.6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85239686"/>
                  </a:ext>
                </a:extLst>
              </a:tr>
              <a:tr h="182880">
                <a:tc>
                  <a:txBody>
                    <a:bodyPr/>
                    <a:lstStyle/>
                    <a:p>
                      <a:r>
                        <a:rPr lang="en-US" sz="1000" b="0" spc="300" dirty="0">
                          <a:solidFill>
                            <a:srgbClr val="190000"/>
                          </a:solidFill>
                          <a:latin typeface="Bahnschrift Light" panose="020B0502040204020203" pitchFamily="34" charset="0"/>
                        </a:rPr>
                        <a:t>RUSSIA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32.4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0878642"/>
                  </a:ext>
                </a:extLst>
              </a:tr>
              <a:tr h="182880">
                <a:tc>
                  <a:txBody>
                    <a:bodyPr/>
                    <a:lstStyle/>
                    <a:p>
                      <a:r>
                        <a:rPr lang="en-US" sz="1000" b="0" spc="300" dirty="0">
                          <a:solidFill>
                            <a:srgbClr val="190000"/>
                          </a:solidFill>
                          <a:latin typeface="Bahnschrift Light" panose="020B0502040204020203" pitchFamily="34" charset="0"/>
                        </a:rPr>
                        <a:t>UK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32.6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8766607"/>
                  </a:ext>
                </a:extLst>
              </a:tr>
              <a:tr h="182880">
                <a:tc>
                  <a:txBody>
                    <a:bodyPr/>
                    <a:lstStyle/>
                    <a:p>
                      <a:r>
                        <a:rPr lang="en-US" sz="1000" b="0" spc="300" dirty="0">
                          <a:solidFill>
                            <a:srgbClr val="190000"/>
                          </a:solidFill>
                          <a:latin typeface="Bahnschrift Light" panose="020B0502040204020203" pitchFamily="34" charset="0"/>
                        </a:rPr>
                        <a:t>GERMANY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33.0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8498384"/>
                  </a:ext>
                </a:extLst>
              </a:tr>
              <a:tr h="182880">
                <a:tc>
                  <a:txBody>
                    <a:bodyPr/>
                    <a:lstStyle/>
                    <a:p>
                      <a:r>
                        <a:rPr lang="en-US" sz="1000" b="0" spc="300" dirty="0">
                          <a:solidFill>
                            <a:srgbClr val="190000"/>
                          </a:solidFill>
                          <a:latin typeface="Bahnschrift Light" panose="020B0502040204020203" pitchFamily="34" charset="0"/>
                        </a:rPr>
                        <a:t>MEXICO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29.3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6027229"/>
                  </a:ext>
                </a:extLst>
              </a:tr>
              <a:tr h="182880">
                <a:tc>
                  <a:txBody>
                    <a:bodyPr/>
                    <a:lstStyle/>
                    <a:p>
                      <a:r>
                        <a:rPr lang="en-US" sz="1000" b="0" spc="300" dirty="0">
                          <a:solidFill>
                            <a:srgbClr val="190000"/>
                          </a:solidFill>
                          <a:latin typeface="Bahnschrift Light" panose="020B0502040204020203" pitchFamily="34" charset="0"/>
                        </a:rPr>
                        <a:t>TURKEY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39.8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06248074"/>
                  </a:ext>
                </a:extLst>
              </a:tr>
              <a:tr h="182880">
                <a:tc>
                  <a:txBody>
                    <a:bodyPr/>
                    <a:lstStyle/>
                    <a:p>
                      <a:r>
                        <a:rPr lang="en-US" sz="1000" b="0" spc="300" dirty="0">
                          <a:solidFill>
                            <a:srgbClr val="190000"/>
                          </a:solidFill>
                          <a:latin typeface="Bahnschrift Light" panose="020B0502040204020203" pitchFamily="34" charset="0"/>
                        </a:rPr>
                        <a:t>AUSTRIA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25.3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1309858"/>
                  </a:ext>
                </a:extLst>
              </a:tr>
              <a:tr h="182880">
                <a:tc>
                  <a:txBody>
                    <a:bodyPr/>
                    <a:lstStyle/>
                    <a:p>
                      <a:r>
                        <a:rPr lang="en-US" sz="1000" b="0" spc="300" dirty="0">
                          <a:solidFill>
                            <a:srgbClr val="190000"/>
                          </a:solidFill>
                          <a:latin typeface="Bahnschrift Light" panose="020B0502040204020203" pitchFamily="34" charset="0"/>
                        </a:rPr>
                        <a:t>CANADA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16.5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431745"/>
                  </a:ext>
                </a:extLst>
              </a:tr>
              <a:tr h="182880">
                <a:tc>
                  <a:txBody>
                    <a:bodyPr/>
                    <a:lstStyle/>
                    <a:p>
                      <a:r>
                        <a:rPr lang="en-US" sz="1000" b="0" spc="300" dirty="0">
                          <a:solidFill>
                            <a:srgbClr val="190000"/>
                          </a:solidFill>
                          <a:latin typeface="Bahnschrift Light" panose="020B0502040204020203" pitchFamily="34" charset="0"/>
                        </a:rPr>
                        <a:t>MALAYSIA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27.4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20431408"/>
                  </a:ext>
                </a:extLst>
              </a:tr>
              <a:tr h="182880">
                <a:tc>
                  <a:txBody>
                    <a:bodyPr/>
                    <a:lstStyle/>
                    <a:p>
                      <a:r>
                        <a:rPr lang="en-US" sz="1000" b="0" spc="300" dirty="0">
                          <a:solidFill>
                            <a:srgbClr val="190000"/>
                          </a:solidFill>
                          <a:latin typeface="Bahnschrift Light" panose="020B0502040204020203" pitchFamily="34" charset="0"/>
                        </a:rPr>
                        <a:t>POLAND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16.0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9936489"/>
                  </a:ext>
                </a:extLst>
              </a:tr>
            </a:tbl>
          </a:graphicData>
        </a:graphic>
      </p:graphicFrame>
    </p:spTree>
    <p:extLst>
      <p:ext uri="{BB962C8B-B14F-4D97-AF65-F5344CB8AC3E}">
        <p14:creationId xmlns:p14="http://schemas.microsoft.com/office/powerpoint/2010/main" val="419736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68B5CE90-70E8-4911-871F-C9F801A44683}"/>
              </a:ext>
            </a:extLst>
          </p:cNvPr>
          <p:cNvSpPr>
            <a:spLocks noGrp="1"/>
          </p:cNvSpPr>
          <p:nvPr>
            <p:ph type="ftr" sz="quarter" idx="11"/>
          </p:nvPr>
        </p:nvSpPr>
        <p:spPr>
          <a:xfrm>
            <a:off x="4038600" y="6356350"/>
            <a:ext cx="4114800" cy="365125"/>
          </a:xfrm>
        </p:spPr>
        <p:txBody>
          <a:bodyPr>
            <a:normAutofit/>
          </a:bodyPr>
          <a:lstStyle/>
          <a:p>
            <a:endParaRPr lang="en-US" dirty="0"/>
          </a:p>
        </p:txBody>
      </p:sp>
      <p:sp>
        <p:nvSpPr>
          <p:cNvPr id="13" name="Rectangle 12">
            <a:extLst>
              <a:ext uri="{FF2B5EF4-FFF2-40B4-BE49-F238E27FC236}">
                <a16:creationId xmlns:a16="http://schemas.microsoft.com/office/drawing/2014/main" id="{F6AD3DA0-40EC-46B2-9323-131D7ED63354}"/>
              </a:ext>
            </a:extLst>
          </p:cNvPr>
          <p:cNvSpPr/>
          <p:nvPr/>
        </p:nvSpPr>
        <p:spPr>
          <a:xfrm>
            <a:off x="4403843" y="5774965"/>
            <a:ext cx="3445587" cy="338554"/>
          </a:xfrm>
          <a:prstGeom prst="rect">
            <a:avLst/>
          </a:prstGeom>
        </p:spPr>
        <p:txBody>
          <a:bodyPr wrap="square">
            <a:spAutoFit/>
          </a:bodyPr>
          <a:lstStyle/>
          <a:p>
            <a:pPr lvl="0" algn="r"/>
            <a:r>
              <a:rPr lang="en-US" sz="800" spc="300" dirty="0">
                <a:solidFill>
                  <a:prstClr val="black"/>
                </a:solidFill>
                <a:latin typeface="Bahnschrift Light" panose="020B0502040204020203" pitchFamily="34" charset="0"/>
              </a:rPr>
              <a:t>*2013 DATA FOR CHINA</a:t>
            </a:r>
          </a:p>
          <a:p>
            <a:pPr lvl="0" algn="r"/>
            <a:r>
              <a:rPr lang="en-US" sz="800" spc="300" dirty="0">
                <a:solidFill>
                  <a:prstClr val="black"/>
                </a:solidFill>
                <a:latin typeface="Bahnschrift Light" panose="020B0502040204020203" pitchFamily="34" charset="0"/>
              </a:rPr>
              <a:t>** 2004 DATA FOR MALAYSIA</a:t>
            </a:r>
          </a:p>
        </p:txBody>
      </p:sp>
      <p:graphicFrame>
        <p:nvGraphicFramePr>
          <p:cNvPr id="19" name="Table 18">
            <a:extLst>
              <a:ext uri="{FF2B5EF4-FFF2-40B4-BE49-F238E27FC236}">
                <a16:creationId xmlns:a16="http://schemas.microsoft.com/office/drawing/2014/main" id="{E4F6E5BE-E19C-4534-8FB5-212DA5DA5C8E}"/>
              </a:ext>
            </a:extLst>
          </p:cNvPr>
          <p:cNvGraphicFramePr>
            <a:graphicFrameLocks noGrp="1"/>
          </p:cNvGraphicFramePr>
          <p:nvPr>
            <p:extLst>
              <p:ext uri="{D42A27DB-BD31-4B8C-83A1-F6EECF244321}">
                <p14:modId xmlns:p14="http://schemas.microsoft.com/office/powerpoint/2010/main" val="642332551"/>
              </p:ext>
            </p:extLst>
          </p:nvPr>
        </p:nvGraphicFramePr>
        <p:xfrm>
          <a:off x="4798525" y="1538021"/>
          <a:ext cx="2566761" cy="3901440"/>
        </p:xfrm>
        <a:graphic>
          <a:graphicData uri="http://schemas.openxmlformats.org/drawingml/2006/table">
            <a:tbl>
              <a:tblPr firstRow="1" bandRow="1">
                <a:tableStyleId>{5C22544A-7EE6-4342-B048-85BDC9FD1C3A}</a:tableStyleId>
              </a:tblPr>
              <a:tblGrid>
                <a:gridCol w="1792776">
                  <a:extLst>
                    <a:ext uri="{9D8B030D-6E8A-4147-A177-3AD203B41FA5}">
                      <a16:colId xmlns:a16="http://schemas.microsoft.com/office/drawing/2014/main" val="1964372483"/>
                    </a:ext>
                  </a:extLst>
                </a:gridCol>
                <a:gridCol w="773985">
                  <a:extLst>
                    <a:ext uri="{9D8B030D-6E8A-4147-A177-3AD203B41FA5}">
                      <a16:colId xmlns:a16="http://schemas.microsoft.com/office/drawing/2014/main" val="1947156960"/>
                    </a:ext>
                  </a:extLst>
                </a:gridCol>
              </a:tblGrid>
              <a:tr h="182880">
                <a:tc>
                  <a:txBody>
                    <a:bodyPr/>
                    <a:lstStyle/>
                    <a:p>
                      <a:endParaRPr lang="en-US" sz="1000" b="0" spc="300" dirty="0">
                        <a:solidFill>
                          <a:srgbClr val="190000"/>
                        </a:solidFill>
                        <a:latin typeface="Bahnschrift Light"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b="0" spc="300" dirty="0">
                          <a:solidFill>
                            <a:srgbClr val="190000"/>
                          </a:solidFill>
                          <a:latin typeface="Bahnschrift Light" panose="020B0502040204020203" pitchFamily="34" charset="0"/>
                        </a:rPr>
                        <a:t>2014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6707484"/>
                  </a:ext>
                </a:extLst>
              </a:tr>
              <a:tr h="182880">
                <a:tc>
                  <a:txBody>
                    <a:bodyPr/>
                    <a:lstStyle/>
                    <a:p>
                      <a:r>
                        <a:rPr lang="en-US" sz="1000" b="0" spc="300" dirty="0">
                          <a:solidFill>
                            <a:srgbClr val="190000"/>
                          </a:solidFill>
                          <a:latin typeface="Bahnschrift Light" panose="020B0502040204020203" pitchFamily="34" charset="0"/>
                        </a:rPr>
                        <a:t>HONG KONG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r"/>
                      <a:r>
                        <a:rPr lang="en-US" sz="1000" b="0" spc="300" dirty="0">
                          <a:solidFill>
                            <a:srgbClr val="E05050"/>
                          </a:solidFill>
                          <a:latin typeface="Bahnschrift Light" panose="020B0502040204020203" pitchFamily="34" charset="0"/>
                        </a:rPr>
                        <a:t>84.5</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126451835"/>
                  </a:ext>
                </a:extLst>
              </a:tr>
              <a:tr h="182880">
                <a:tc>
                  <a:txBody>
                    <a:bodyPr/>
                    <a:lstStyle/>
                    <a:p>
                      <a:r>
                        <a:rPr lang="en-US" sz="1000" b="0" spc="300" dirty="0">
                          <a:solidFill>
                            <a:srgbClr val="190000"/>
                          </a:solidFill>
                          <a:latin typeface="Bahnschrift Light" panose="020B0502040204020203" pitchFamily="34" charset="0"/>
                        </a:rPr>
                        <a:t>USA</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68.3</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2475545"/>
                  </a:ext>
                </a:extLst>
              </a:tr>
              <a:tr h="182880">
                <a:tc>
                  <a:txBody>
                    <a:bodyPr/>
                    <a:lstStyle/>
                    <a:p>
                      <a:r>
                        <a:rPr lang="en-US" sz="1000" b="0" spc="300" dirty="0">
                          <a:solidFill>
                            <a:srgbClr val="190000"/>
                          </a:solidFill>
                          <a:latin typeface="Bahnschrift Light" panose="020B0502040204020203" pitchFamily="34" charset="0"/>
                        </a:rPr>
                        <a:t>GERMANY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83.0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273816637"/>
                  </a:ext>
                </a:extLst>
              </a:tr>
              <a:tr h="228601">
                <a:tc>
                  <a:txBody>
                    <a:bodyPr/>
                    <a:lstStyle/>
                    <a:p>
                      <a:r>
                        <a:rPr lang="en-US" sz="1000" b="0" spc="300" dirty="0">
                          <a:solidFill>
                            <a:srgbClr val="190000"/>
                          </a:solidFill>
                          <a:latin typeface="Bahnschrift Light" panose="020B0502040204020203" pitchFamily="34" charset="0"/>
                        </a:rPr>
                        <a:t>UK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60.0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52308861"/>
                  </a:ext>
                </a:extLst>
              </a:tr>
              <a:tr h="182880">
                <a:tc>
                  <a:txBody>
                    <a:bodyPr/>
                    <a:lstStyle/>
                    <a:p>
                      <a:r>
                        <a:rPr lang="en-US" sz="1000" b="0" spc="300" dirty="0">
                          <a:solidFill>
                            <a:srgbClr val="190000"/>
                          </a:solidFill>
                          <a:latin typeface="Bahnschrift Light" panose="020B0502040204020203" pitchFamily="34" charset="0"/>
                        </a:rPr>
                        <a:t>POLAND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66.3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27132972"/>
                  </a:ext>
                </a:extLst>
              </a:tr>
              <a:tr h="182880">
                <a:tc>
                  <a:txBody>
                    <a:bodyPr/>
                    <a:lstStyle/>
                    <a:p>
                      <a:r>
                        <a:rPr lang="en-US" sz="1000" b="0" spc="300" dirty="0">
                          <a:solidFill>
                            <a:srgbClr val="190000"/>
                          </a:solidFill>
                          <a:latin typeface="Bahnschrift Light" panose="020B0502040204020203" pitchFamily="34" charset="0"/>
                        </a:rPr>
                        <a:t>CHINA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98.2*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885239686"/>
                  </a:ext>
                </a:extLst>
              </a:tr>
              <a:tr h="182880">
                <a:tc>
                  <a:txBody>
                    <a:bodyPr/>
                    <a:lstStyle/>
                    <a:p>
                      <a:r>
                        <a:rPr lang="en-US" sz="1000" b="0" spc="300" dirty="0">
                          <a:solidFill>
                            <a:srgbClr val="190000"/>
                          </a:solidFill>
                          <a:latin typeface="Bahnschrift Light" panose="020B0502040204020203" pitchFamily="34" charset="0"/>
                        </a:rPr>
                        <a:t>RUSSIA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45.9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0878642"/>
                  </a:ext>
                </a:extLst>
              </a:tr>
              <a:tr h="182880">
                <a:tc>
                  <a:txBody>
                    <a:bodyPr/>
                    <a:lstStyle/>
                    <a:p>
                      <a:r>
                        <a:rPr lang="en-US" sz="1000" b="0" spc="300" dirty="0">
                          <a:solidFill>
                            <a:srgbClr val="190000"/>
                          </a:solidFill>
                          <a:latin typeface="Bahnschrift Light" panose="020B0502040204020203" pitchFamily="34" charset="0"/>
                        </a:rPr>
                        <a:t>ITALY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28.4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8766607"/>
                  </a:ext>
                </a:extLst>
              </a:tr>
              <a:tr h="182880">
                <a:tc>
                  <a:txBody>
                    <a:bodyPr/>
                    <a:lstStyle/>
                    <a:p>
                      <a:r>
                        <a:rPr lang="en-US" sz="1000" b="0" spc="300" dirty="0">
                          <a:solidFill>
                            <a:srgbClr val="190000"/>
                          </a:solidFill>
                          <a:latin typeface="Bahnschrift Light" panose="020B0502040204020203" pitchFamily="34" charset="0"/>
                        </a:rPr>
                        <a:t>CANADA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33.5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8498384"/>
                  </a:ext>
                </a:extLst>
              </a:tr>
              <a:tr h="182880">
                <a:tc>
                  <a:txBody>
                    <a:bodyPr/>
                    <a:lstStyle/>
                    <a:p>
                      <a:r>
                        <a:rPr lang="en-US" sz="1000" b="0" spc="300" dirty="0">
                          <a:solidFill>
                            <a:srgbClr val="190000"/>
                          </a:solidFill>
                          <a:latin typeface="Bahnschrift Light" panose="020B0502040204020203" pitchFamily="34" charset="0"/>
                        </a:rPr>
                        <a:t>FRANCE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28.2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6027229"/>
                  </a:ext>
                </a:extLst>
              </a:tr>
              <a:tr h="182880">
                <a:tc>
                  <a:txBody>
                    <a:bodyPr/>
                    <a:lstStyle/>
                    <a:p>
                      <a:r>
                        <a:rPr lang="en-US" sz="1000" b="0" spc="300" dirty="0">
                          <a:solidFill>
                            <a:srgbClr val="190000"/>
                          </a:solidFill>
                          <a:latin typeface="Bahnschrift Light" panose="020B0502040204020203" pitchFamily="34" charset="0"/>
                        </a:rPr>
                        <a:t>HUNGARY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21.9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06248074"/>
                  </a:ext>
                </a:extLst>
              </a:tr>
              <a:tr h="182880">
                <a:tc>
                  <a:txBody>
                    <a:bodyPr/>
                    <a:lstStyle/>
                    <a:p>
                      <a:r>
                        <a:rPr lang="en-US" sz="1000" b="0" spc="300" dirty="0">
                          <a:solidFill>
                            <a:srgbClr val="190000"/>
                          </a:solidFill>
                          <a:latin typeface="Bahnschrift Light" panose="020B0502040204020203" pitchFamily="34" charset="0"/>
                        </a:rPr>
                        <a:t>JAPAN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16.9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1309858"/>
                  </a:ext>
                </a:extLst>
              </a:tr>
              <a:tr h="182880">
                <a:tc>
                  <a:txBody>
                    <a:bodyPr/>
                    <a:lstStyle/>
                    <a:p>
                      <a:r>
                        <a:rPr lang="en-US" sz="1000" b="0" spc="300" dirty="0">
                          <a:solidFill>
                            <a:srgbClr val="190000"/>
                          </a:solidFill>
                          <a:latin typeface="Bahnschrift Light" panose="020B0502040204020203" pitchFamily="34" charset="0"/>
                        </a:rPr>
                        <a:t>NETHERLANDS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17.9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431745"/>
                  </a:ext>
                </a:extLst>
              </a:tr>
              <a:tr h="182880">
                <a:tc>
                  <a:txBody>
                    <a:bodyPr/>
                    <a:lstStyle/>
                    <a:p>
                      <a:r>
                        <a:rPr lang="en-US" sz="1000" b="0" spc="300" dirty="0">
                          <a:solidFill>
                            <a:srgbClr val="190000"/>
                          </a:solidFill>
                          <a:latin typeface="Bahnschrift Light" panose="020B0502040204020203" pitchFamily="34" charset="0"/>
                        </a:rPr>
                        <a:t>UKRAINE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22.4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20431408"/>
                  </a:ext>
                </a:extLst>
              </a:tr>
              <a:tr h="182880">
                <a:tc>
                  <a:txBody>
                    <a:bodyPr/>
                    <a:lstStyle/>
                    <a:p>
                      <a:r>
                        <a:rPr lang="en-US" sz="1000" b="0" spc="300" dirty="0">
                          <a:solidFill>
                            <a:srgbClr val="190000"/>
                          </a:solidFill>
                          <a:latin typeface="Bahnschrift Light" panose="020B0502040204020203" pitchFamily="34" charset="0"/>
                        </a:rPr>
                        <a:t>MALAYSIA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30.8**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9936489"/>
                  </a:ext>
                </a:extLst>
              </a:tr>
            </a:tbl>
          </a:graphicData>
        </a:graphic>
      </p:graphicFrame>
      <p:sp>
        <p:nvSpPr>
          <p:cNvPr id="21" name="Rectangle 20">
            <a:extLst>
              <a:ext uri="{FF2B5EF4-FFF2-40B4-BE49-F238E27FC236}">
                <a16:creationId xmlns:a16="http://schemas.microsoft.com/office/drawing/2014/main" id="{4B27F09A-3F59-4EA6-B058-7A612ACD9197}"/>
              </a:ext>
            </a:extLst>
          </p:cNvPr>
          <p:cNvSpPr/>
          <p:nvPr/>
        </p:nvSpPr>
        <p:spPr>
          <a:xfrm>
            <a:off x="916939" y="1910130"/>
            <a:ext cx="2975604" cy="1107996"/>
          </a:xfrm>
          <a:prstGeom prst="rect">
            <a:avLst/>
          </a:prstGeom>
        </p:spPr>
        <p:txBody>
          <a:bodyPr wrap="square">
            <a:spAutoFit/>
          </a:bodyPr>
          <a:lstStyle/>
          <a:p>
            <a:pPr lvl="0" algn="ctr"/>
            <a:r>
              <a:rPr lang="en-US" spc="300" dirty="0">
                <a:solidFill>
                  <a:schemeClr val="bg1">
                    <a:lumMod val="65000"/>
                  </a:schemeClr>
                </a:solidFill>
                <a:latin typeface="Bahnschrift Light" panose="020B0502040204020203" pitchFamily="34" charset="0"/>
              </a:rPr>
              <a:t>TOP 15 </a:t>
            </a:r>
          </a:p>
          <a:p>
            <a:pPr lvl="0" algn="ctr"/>
            <a:r>
              <a:rPr lang="en-US" spc="300" dirty="0">
                <a:solidFill>
                  <a:srgbClr val="190000"/>
                </a:solidFill>
                <a:latin typeface="Bahnschrift Light" panose="020B0502040204020203" pitchFamily="34" charset="0"/>
              </a:rPr>
              <a:t>TOTAL DEPARTURES</a:t>
            </a:r>
          </a:p>
          <a:p>
            <a:pPr lvl="0" algn="ctr"/>
            <a:r>
              <a:rPr lang="en-US" spc="300" dirty="0">
                <a:solidFill>
                  <a:schemeClr val="bg1">
                    <a:lumMod val="65000"/>
                  </a:schemeClr>
                </a:solidFill>
                <a:latin typeface="Bahnschrift Light" panose="020B0502040204020203" pitchFamily="34" charset="0"/>
              </a:rPr>
              <a:t>1995-2014</a:t>
            </a:r>
          </a:p>
          <a:p>
            <a:pPr lvl="0" algn="ctr"/>
            <a:endParaRPr lang="en-US" sz="1200" spc="300" dirty="0">
              <a:solidFill>
                <a:prstClr val="black"/>
              </a:solidFill>
              <a:latin typeface="Bahnschrift Light" panose="020B0502040204020203" pitchFamily="34" charset="0"/>
            </a:endParaRPr>
          </a:p>
        </p:txBody>
      </p:sp>
      <p:pic>
        <p:nvPicPr>
          <p:cNvPr id="3" name="Picture 2">
            <a:extLst>
              <a:ext uri="{FF2B5EF4-FFF2-40B4-BE49-F238E27FC236}">
                <a16:creationId xmlns:a16="http://schemas.microsoft.com/office/drawing/2014/main" id="{B4014774-72D8-4C2B-8471-479ED6B2F270}"/>
              </a:ext>
            </a:extLst>
          </p:cNvPr>
          <p:cNvPicPr>
            <a:picLocks noChangeAspect="1"/>
          </p:cNvPicPr>
          <p:nvPr/>
        </p:nvPicPr>
        <p:blipFill rotWithShape="1">
          <a:blip r:embed="rId3"/>
          <a:srcRect b="5384"/>
          <a:stretch/>
        </p:blipFill>
        <p:spPr>
          <a:xfrm>
            <a:off x="8538484" y="1915706"/>
            <a:ext cx="2491273" cy="3026585"/>
          </a:xfrm>
          <a:prstGeom prst="rect">
            <a:avLst/>
          </a:prstGeom>
        </p:spPr>
      </p:pic>
      <p:pic>
        <p:nvPicPr>
          <p:cNvPr id="8" name="Picture 7">
            <a:extLst>
              <a:ext uri="{FF2B5EF4-FFF2-40B4-BE49-F238E27FC236}">
                <a16:creationId xmlns:a16="http://schemas.microsoft.com/office/drawing/2014/main" id="{EEFE60AB-0618-431B-A174-226F012B1DE1}"/>
              </a:ext>
            </a:extLst>
          </p:cNvPr>
          <p:cNvPicPr>
            <a:picLocks noChangeAspect="1"/>
          </p:cNvPicPr>
          <p:nvPr/>
        </p:nvPicPr>
        <p:blipFill>
          <a:blip r:embed="rId4"/>
          <a:stretch>
            <a:fillRect/>
          </a:stretch>
        </p:blipFill>
        <p:spPr>
          <a:xfrm>
            <a:off x="1212869" y="3018126"/>
            <a:ext cx="2383743" cy="1835055"/>
          </a:xfrm>
          <a:prstGeom prst="rect">
            <a:avLst/>
          </a:prstGeom>
        </p:spPr>
      </p:pic>
    </p:spTree>
    <p:extLst>
      <p:ext uri="{BB962C8B-B14F-4D97-AF65-F5344CB8AC3E}">
        <p14:creationId xmlns:p14="http://schemas.microsoft.com/office/powerpoint/2010/main" val="382492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68B5CE90-70E8-4911-871F-C9F801A44683}"/>
              </a:ext>
            </a:extLst>
          </p:cNvPr>
          <p:cNvSpPr>
            <a:spLocks noGrp="1"/>
          </p:cNvSpPr>
          <p:nvPr>
            <p:ph type="ftr" sz="quarter" idx="11"/>
          </p:nvPr>
        </p:nvSpPr>
        <p:spPr>
          <a:xfrm>
            <a:off x="4038600" y="6356350"/>
            <a:ext cx="4114800" cy="365125"/>
          </a:xfrm>
        </p:spPr>
        <p:txBody>
          <a:bodyPr>
            <a:normAutofit/>
          </a:bodyPr>
          <a:lstStyle/>
          <a:p>
            <a:endParaRPr lang="en-US" dirty="0"/>
          </a:p>
        </p:txBody>
      </p:sp>
      <p:sp>
        <p:nvSpPr>
          <p:cNvPr id="12" name="Rectangle 11">
            <a:extLst>
              <a:ext uri="{FF2B5EF4-FFF2-40B4-BE49-F238E27FC236}">
                <a16:creationId xmlns:a16="http://schemas.microsoft.com/office/drawing/2014/main" id="{C60EA5BB-4DCC-474A-A28F-4BA83CD2742E}"/>
              </a:ext>
            </a:extLst>
          </p:cNvPr>
          <p:cNvSpPr/>
          <p:nvPr/>
        </p:nvSpPr>
        <p:spPr>
          <a:xfrm>
            <a:off x="8293550" y="2053414"/>
            <a:ext cx="2981141" cy="1508105"/>
          </a:xfrm>
          <a:prstGeom prst="rect">
            <a:avLst/>
          </a:prstGeom>
        </p:spPr>
        <p:txBody>
          <a:bodyPr wrap="square">
            <a:spAutoFit/>
          </a:bodyPr>
          <a:lstStyle/>
          <a:p>
            <a:pPr lvl="0"/>
            <a:r>
              <a:rPr lang="en-US" sz="1150" spc="300" dirty="0">
                <a:solidFill>
                  <a:schemeClr val="tx2">
                    <a:lumMod val="60000"/>
                    <a:lumOff val="40000"/>
                  </a:schemeClr>
                </a:solidFill>
                <a:latin typeface="Bahnschrift Light" panose="020B0502040204020203" pitchFamily="34" charset="0"/>
              </a:rPr>
              <a:t>AUSTRALIA, THAILAND, MACAO, SWITZERLAND</a:t>
            </a:r>
            <a:r>
              <a:rPr lang="en-US" sz="1150" spc="300" dirty="0">
                <a:solidFill>
                  <a:prstClr val="black"/>
                </a:solidFill>
                <a:latin typeface="Bahnschrift Light" panose="020B0502040204020203" pitchFamily="34" charset="0"/>
              </a:rPr>
              <a:t>, &amp; </a:t>
            </a:r>
            <a:r>
              <a:rPr lang="en-US" sz="1150" spc="300" dirty="0">
                <a:solidFill>
                  <a:schemeClr val="tx2">
                    <a:lumMod val="60000"/>
                    <a:lumOff val="40000"/>
                  </a:schemeClr>
                </a:solidFill>
                <a:latin typeface="Bahnschrift Light" panose="020B0502040204020203" pitchFamily="34" charset="0"/>
              </a:rPr>
              <a:t>GREECE</a:t>
            </a:r>
            <a:r>
              <a:rPr lang="en-US" sz="1150" spc="300" dirty="0">
                <a:solidFill>
                  <a:schemeClr val="accent5">
                    <a:lumMod val="60000"/>
                    <a:lumOff val="40000"/>
                  </a:schemeClr>
                </a:solidFill>
                <a:latin typeface="Bahnschrift Light" panose="020B0502040204020203" pitchFamily="34" charset="0"/>
              </a:rPr>
              <a:t> </a:t>
            </a:r>
            <a:r>
              <a:rPr lang="en-US" sz="1150" spc="300" dirty="0">
                <a:solidFill>
                  <a:prstClr val="black"/>
                </a:solidFill>
                <a:latin typeface="Bahnschrift Light" panose="020B0502040204020203" pitchFamily="34" charset="0"/>
              </a:rPr>
              <a:t>WERE NOT IN THE TOP 15 COUNTRIES TRAVELED TO, </a:t>
            </a:r>
          </a:p>
          <a:p>
            <a:pPr lvl="0"/>
            <a:endParaRPr lang="en-US" sz="1150" spc="300" dirty="0">
              <a:solidFill>
                <a:prstClr val="black"/>
              </a:solidFill>
              <a:latin typeface="Bahnschrift Light" panose="020B0502040204020203" pitchFamily="34" charset="0"/>
            </a:endParaRPr>
          </a:p>
          <a:p>
            <a:pPr lvl="0"/>
            <a:r>
              <a:rPr lang="en-US" sz="1150" spc="300" dirty="0">
                <a:solidFill>
                  <a:prstClr val="black"/>
                </a:solidFill>
                <a:latin typeface="Bahnschrift Light" panose="020B0502040204020203" pitchFamily="34" charset="0"/>
              </a:rPr>
              <a:t>HOWEVER, TOURISTS SPENT MORE IN THOSE COUNTRIES </a:t>
            </a:r>
          </a:p>
        </p:txBody>
      </p:sp>
      <p:sp>
        <p:nvSpPr>
          <p:cNvPr id="18" name="Rectangle 17">
            <a:extLst>
              <a:ext uri="{FF2B5EF4-FFF2-40B4-BE49-F238E27FC236}">
                <a16:creationId xmlns:a16="http://schemas.microsoft.com/office/drawing/2014/main" id="{7C76CC6B-0DA4-48A7-A351-E7D2354E3AD2}"/>
              </a:ext>
            </a:extLst>
          </p:cNvPr>
          <p:cNvSpPr/>
          <p:nvPr/>
        </p:nvSpPr>
        <p:spPr>
          <a:xfrm>
            <a:off x="681947" y="1630337"/>
            <a:ext cx="3445587" cy="830997"/>
          </a:xfrm>
          <a:prstGeom prst="rect">
            <a:avLst/>
          </a:prstGeom>
        </p:spPr>
        <p:txBody>
          <a:bodyPr wrap="square">
            <a:spAutoFit/>
          </a:bodyPr>
          <a:lstStyle/>
          <a:p>
            <a:pPr lvl="0" algn="ctr"/>
            <a:r>
              <a:rPr lang="en-US" sz="1600" spc="300" dirty="0">
                <a:solidFill>
                  <a:schemeClr val="bg1">
                    <a:lumMod val="65000"/>
                  </a:schemeClr>
                </a:solidFill>
                <a:latin typeface="Bahnschrift Light" panose="020B0502040204020203" pitchFamily="34" charset="0"/>
              </a:rPr>
              <a:t>TOP 15 </a:t>
            </a:r>
          </a:p>
          <a:p>
            <a:pPr lvl="0" algn="ctr"/>
            <a:r>
              <a:rPr lang="en-US" sz="1600" spc="300" dirty="0">
                <a:solidFill>
                  <a:srgbClr val="190000"/>
                </a:solidFill>
                <a:latin typeface="Bahnschrift Light" panose="020B0502040204020203" pitchFamily="34" charset="0"/>
              </a:rPr>
              <a:t>TOURISM EXPENDITURE</a:t>
            </a:r>
          </a:p>
          <a:p>
            <a:pPr lvl="0" algn="ctr"/>
            <a:r>
              <a:rPr lang="en-US" sz="1600" spc="300" dirty="0">
                <a:solidFill>
                  <a:srgbClr val="190000"/>
                </a:solidFill>
                <a:latin typeface="Bahnschrift Light" panose="020B0502040204020203" pitchFamily="34" charset="0"/>
              </a:rPr>
              <a:t> </a:t>
            </a:r>
            <a:r>
              <a:rPr lang="en-US" sz="1600" spc="300" dirty="0">
                <a:solidFill>
                  <a:schemeClr val="bg1">
                    <a:lumMod val="65000"/>
                  </a:schemeClr>
                </a:solidFill>
                <a:latin typeface="Bahnschrift Light" panose="020B0502040204020203" pitchFamily="34" charset="0"/>
              </a:rPr>
              <a:t>IN COUNTRY</a:t>
            </a:r>
          </a:p>
        </p:txBody>
      </p:sp>
      <p:pic>
        <p:nvPicPr>
          <p:cNvPr id="9" name="Picture 8">
            <a:extLst>
              <a:ext uri="{FF2B5EF4-FFF2-40B4-BE49-F238E27FC236}">
                <a16:creationId xmlns:a16="http://schemas.microsoft.com/office/drawing/2014/main" id="{EDCCD46B-DCAF-4B79-9494-2C0FFD623FDC}"/>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4707034" y="2053414"/>
            <a:ext cx="2777932" cy="2751170"/>
          </a:xfrm>
          <a:prstGeom prst="rect">
            <a:avLst/>
          </a:prstGeom>
        </p:spPr>
      </p:pic>
      <p:sp>
        <p:nvSpPr>
          <p:cNvPr id="14" name="Rectangle 13">
            <a:extLst>
              <a:ext uri="{FF2B5EF4-FFF2-40B4-BE49-F238E27FC236}">
                <a16:creationId xmlns:a16="http://schemas.microsoft.com/office/drawing/2014/main" id="{30155AB1-04C3-473B-A1B4-636831E512BE}"/>
              </a:ext>
            </a:extLst>
          </p:cNvPr>
          <p:cNvSpPr/>
          <p:nvPr/>
        </p:nvSpPr>
        <p:spPr>
          <a:xfrm>
            <a:off x="1390625" y="2665976"/>
            <a:ext cx="2202404" cy="2580194"/>
          </a:xfrm>
          <a:prstGeom prst="rect">
            <a:avLst/>
          </a:prstGeom>
        </p:spPr>
        <p:txBody>
          <a:bodyPr wrap="square">
            <a:spAutoFit/>
          </a:bodyPr>
          <a:lstStyle/>
          <a:p>
            <a:pPr lvl="0" algn="ctr">
              <a:spcAft>
                <a:spcPts val="130"/>
              </a:spcAft>
            </a:pPr>
            <a:r>
              <a:rPr lang="en-US" sz="1000" spc="600" dirty="0">
                <a:solidFill>
                  <a:prstClr val="black"/>
                </a:solidFill>
                <a:latin typeface="Bahnschrift Light" panose="020B0502040204020203" pitchFamily="34" charset="0"/>
              </a:rPr>
              <a:t>USA</a:t>
            </a:r>
          </a:p>
          <a:p>
            <a:pPr lvl="0" algn="ctr">
              <a:spcAft>
                <a:spcPts val="130"/>
              </a:spcAft>
            </a:pPr>
            <a:r>
              <a:rPr lang="en-US" sz="1000" spc="600" dirty="0">
                <a:solidFill>
                  <a:prstClr val="black"/>
                </a:solidFill>
                <a:latin typeface="Bahnschrift Light" panose="020B0502040204020203" pitchFamily="34" charset="0"/>
              </a:rPr>
              <a:t>FRANCE</a:t>
            </a:r>
          </a:p>
          <a:p>
            <a:pPr lvl="0" algn="ctr">
              <a:spcAft>
                <a:spcPts val="130"/>
              </a:spcAft>
            </a:pPr>
            <a:r>
              <a:rPr lang="en-US" sz="1000" spc="600" dirty="0">
                <a:solidFill>
                  <a:prstClr val="black"/>
                </a:solidFill>
                <a:latin typeface="Bahnschrift Light" panose="020B0502040204020203" pitchFamily="34" charset="0"/>
              </a:rPr>
              <a:t>GERMANY</a:t>
            </a:r>
          </a:p>
          <a:p>
            <a:pPr lvl="0" algn="ctr">
              <a:spcAft>
                <a:spcPts val="130"/>
              </a:spcAft>
            </a:pPr>
            <a:r>
              <a:rPr lang="en-US" sz="1000" spc="600" dirty="0">
                <a:solidFill>
                  <a:prstClr val="black"/>
                </a:solidFill>
                <a:latin typeface="Bahnschrift Light" panose="020B0502040204020203" pitchFamily="34" charset="0"/>
              </a:rPr>
              <a:t>UK</a:t>
            </a:r>
          </a:p>
          <a:p>
            <a:pPr lvl="0" algn="ctr">
              <a:spcAft>
                <a:spcPts val="130"/>
              </a:spcAft>
            </a:pPr>
            <a:r>
              <a:rPr lang="en-US" sz="1000" spc="600" dirty="0">
                <a:solidFill>
                  <a:prstClr val="black"/>
                </a:solidFill>
                <a:latin typeface="Bahnschrift Light" panose="020B0502040204020203" pitchFamily="34" charset="0"/>
              </a:rPr>
              <a:t>ITALY</a:t>
            </a:r>
          </a:p>
          <a:p>
            <a:pPr lvl="0" algn="ctr">
              <a:spcAft>
                <a:spcPts val="130"/>
              </a:spcAft>
            </a:pPr>
            <a:r>
              <a:rPr lang="en-US" sz="1000" spc="600" dirty="0">
                <a:solidFill>
                  <a:schemeClr val="tx2">
                    <a:lumMod val="60000"/>
                    <a:lumOff val="40000"/>
                  </a:schemeClr>
                </a:solidFill>
                <a:latin typeface="Bahnschrift Light" panose="020B0502040204020203" pitchFamily="34" charset="0"/>
              </a:rPr>
              <a:t>AUSTRALIA</a:t>
            </a:r>
          </a:p>
          <a:p>
            <a:pPr lvl="0" algn="ctr">
              <a:spcAft>
                <a:spcPts val="130"/>
              </a:spcAft>
            </a:pPr>
            <a:r>
              <a:rPr lang="en-US" sz="1000" spc="600" dirty="0">
                <a:solidFill>
                  <a:schemeClr val="tx2">
                    <a:lumMod val="60000"/>
                    <a:lumOff val="40000"/>
                  </a:schemeClr>
                </a:solidFill>
                <a:latin typeface="Bahnschrift Light" panose="020B0502040204020203" pitchFamily="34" charset="0"/>
              </a:rPr>
              <a:t>THAILAND</a:t>
            </a:r>
          </a:p>
          <a:p>
            <a:pPr lvl="0" algn="ctr">
              <a:spcAft>
                <a:spcPts val="130"/>
              </a:spcAft>
            </a:pPr>
            <a:r>
              <a:rPr lang="en-US" sz="1000" spc="600" dirty="0">
                <a:solidFill>
                  <a:prstClr val="black"/>
                </a:solidFill>
                <a:latin typeface="Bahnschrift Light" panose="020B0502040204020203" pitchFamily="34" charset="0"/>
              </a:rPr>
              <a:t>SPAIN</a:t>
            </a:r>
          </a:p>
          <a:p>
            <a:pPr lvl="0" algn="ctr">
              <a:spcAft>
                <a:spcPts val="130"/>
              </a:spcAft>
            </a:pPr>
            <a:r>
              <a:rPr lang="en-US" sz="1000" spc="600" dirty="0">
                <a:solidFill>
                  <a:prstClr val="black"/>
                </a:solidFill>
                <a:latin typeface="Bahnschrift Light" panose="020B0502040204020203" pitchFamily="34" charset="0"/>
              </a:rPr>
              <a:t>HONG KONG</a:t>
            </a:r>
          </a:p>
          <a:p>
            <a:pPr lvl="0" algn="ctr">
              <a:spcAft>
                <a:spcPts val="130"/>
              </a:spcAft>
            </a:pPr>
            <a:r>
              <a:rPr lang="en-US" sz="1000" spc="600" dirty="0">
                <a:solidFill>
                  <a:schemeClr val="tx2">
                    <a:lumMod val="60000"/>
                    <a:lumOff val="40000"/>
                  </a:schemeClr>
                </a:solidFill>
                <a:latin typeface="Bahnschrift Light" panose="020B0502040204020203" pitchFamily="34" charset="0"/>
              </a:rPr>
              <a:t>MACAO</a:t>
            </a:r>
          </a:p>
          <a:p>
            <a:pPr lvl="0" algn="ctr">
              <a:spcAft>
                <a:spcPts val="130"/>
              </a:spcAft>
            </a:pPr>
            <a:r>
              <a:rPr lang="en-US" sz="1000" spc="600" dirty="0">
                <a:solidFill>
                  <a:prstClr val="black"/>
                </a:solidFill>
                <a:latin typeface="Bahnschrift Light" panose="020B0502040204020203" pitchFamily="34" charset="0"/>
              </a:rPr>
              <a:t>CANADA</a:t>
            </a:r>
          </a:p>
          <a:p>
            <a:pPr lvl="0" algn="ctr">
              <a:spcAft>
                <a:spcPts val="130"/>
              </a:spcAft>
            </a:pPr>
            <a:r>
              <a:rPr lang="en-US" sz="1000" spc="600" dirty="0">
                <a:solidFill>
                  <a:prstClr val="black"/>
                </a:solidFill>
                <a:latin typeface="Bahnschrift Light" panose="020B0502040204020203" pitchFamily="34" charset="0"/>
              </a:rPr>
              <a:t>TURKEY</a:t>
            </a:r>
          </a:p>
          <a:p>
            <a:pPr lvl="0" algn="ctr">
              <a:spcAft>
                <a:spcPts val="130"/>
              </a:spcAft>
            </a:pPr>
            <a:r>
              <a:rPr lang="en-US" sz="1000" spc="600" dirty="0">
                <a:solidFill>
                  <a:schemeClr val="tx2">
                    <a:lumMod val="60000"/>
                    <a:lumOff val="40000"/>
                  </a:schemeClr>
                </a:solidFill>
                <a:latin typeface="Bahnschrift Light" panose="020B0502040204020203" pitchFamily="34" charset="0"/>
              </a:rPr>
              <a:t>SWITZERLAND</a:t>
            </a:r>
          </a:p>
          <a:p>
            <a:pPr lvl="0" algn="ctr">
              <a:spcAft>
                <a:spcPts val="130"/>
              </a:spcAft>
            </a:pPr>
            <a:r>
              <a:rPr lang="en-US" sz="1000" spc="600" dirty="0">
                <a:solidFill>
                  <a:schemeClr val="tx2">
                    <a:lumMod val="60000"/>
                    <a:lumOff val="40000"/>
                  </a:schemeClr>
                </a:solidFill>
                <a:latin typeface="Bahnschrift Light" panose="020B0502040204020203" pitchFamily="34" charset="0"/>
              </a:rPr>
              <a:t>GREECE</a:t>
            </a:r>
          </a:p>
          <a:p>
            <a:pPr lvl="0" algn="ctr">
              <a:spcAft>
                <a:spcPts val="130"/>
              </a:spcAft>
            </a:pPr>
            <a:r>
              <a:rPr lang="en-US" sz="1000" spc="600" dirty="0">
                <a:solidFill>
                  <a:prstClr val="black"/>
                </a:solidFill>
                <a:latin typeface="Bahnschrift Light" panose="020B0502040204020203" pitchFamily="34" charset="0"/>
              </a:rPr>
              <a:t>MEXICO</a:t>
            </a:r>
          </a:p>
        </p:txBody>
      </p:sp>
      <p:sp>
        <p:nvSpPr>
          <p:cNvPr id="21" name="Rectangle 20">
            <a:extLst>
              <a:ext uri="{FF2B5EF4-FFF2-40B4-BE49-F238E27FC236}">
                <a16:creationId xmlns:a16="http://schemas.microsoft.com/office/drawing/2014/main" id="{F2DDA9C5-688F-453B-A935-F7F41D6A396B}"/>
              </a:ext>
            </a:extLst>
          </p:cNvPr>
          <p:cNvSpPr/>
          <p:nvPr/>
        </p:nvSpPr>
        <p:spPr>
          <a:xfrm>
            <a:off x="8550707" y="4358308"/>
            <a:ext cx="2762643" cy="446276"/>
          </a:xfrm>
          <a:prstGeom prst="rect">
            <a:avLst/>
          </a:prstGeom>
        </p:spPr>
        <p:txBody>
          <a:bodyPr wrap="square">
            <a:spAutoFit/>
          </a:bodyPr>
          <a:lstStyle/>
          <a:p>
            <a:pPr algn="r"/>
            <a:r>
              <a:rPr lang="en-US" sz="1150" spc="300" dirty="0">
                <a:solidFill>
                  <a:prstClr val="black"/>
                </a:solidFill>
                <a:latin typeface="Bahnschrift Light" panose="020B0502040204020203" pitchFamily="34" charset="0"/>
              </a:rPr>
              <a:t>2014-USA </a:t>
            </a:r>
          </a:p>
          <a:p>
            <a:pPr lvl="0" algn="r"/>
            <a:r>
              <a:rPr lang="en-US" sz="1150" spc="300" dirty="0">
                <a:solidFill>
                  <a:srgbClr val="E04F4F"/>
                </a:solidFill>
                <a:latin typeface="Bahnschrift Light" panose="020B0502040204020203" pitchFamily="34" charset="0"/>
              </a:rPr>
              <a:t>$220.8</a:t>
            </a:r>
            <a:r>
              <a:rPr lang="en-US" sz="1150" spc="300" dirty="0">
                <a:solidFill>
                  <a:prstClr val="black"/>
                </a:solidFill>
                <a:latin typeface="Bahnschrift Light" panose="020B0502040204020203" pitchFamily="34" charset="0"/>
              </a:rPr>
              <a:t> BILLION SPENT</a:t>
            </a:r>
          </a:p>
        </p:txBody>
      </p:sp>
      <p:cxnSp>
        <p:nvCxnSpPr>
          <p:cNvPr id="22" name="Straight Connector 21">
            <a:extLst>
              <a:ext uri="{FF2B5EF4-FFF2-40B4-BE49-F238E27FC236}">
                <a16:creationId xmlns:a16="http://schemas.microsoft.com/office/drawing/2014/main" id="{B59F8667-6FFB-4160-BCA3-B071A115C23C}"/>
              </a:ext>
            </a:extLst>
          </p:cNvPr>
          <p:cNvCxnSpPr>
            <a:cxnSpLocks/>
          </p:cNvCxnSpPr>
          <p:nvPr/>
        </p:nvCxnSpPr>
        <p:spPr>
          <a:xfrm>
            <a:off x="8534439" y="3903821"/>
            <a:ext cx="2377401" cy="0"/>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89380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68B5CE90-70E8-4911-871F-C9F801A44683}"/>
              </a:ext>
            </a:extLst>
          </p:cNvPr>
          <p:cNvSpPr>
            <a:spLocks noGrp="1"/>
          </p:cNvSpPr>
          <p:nvPr>
            <p:ph type="ftr" sz="quarter" idx="11"/>
          </p:nvPr>
        </p:nvSpPr>
        <p:spPr>
          <a:xfrm>
            <a:off x="4038600" y="6356350"/>
            <a:ext cx="4114800" cy="365125"/>
          </a:xfrm>
        </p:spPr>
        <p:txBody>
          <a:bodyPr>
            <a:normAutofit/>
          </a:bodyPr>
          <a:lstStyle/>
          <a:p>
            <a:endParaRPr lang="en-US" dirty="0"/>
          </a:p>
        </p:txBody>
      </p:sp>
      <p:sp>
        <p:nvSpPr>
          <p:cNvPr id="12" name="Rectangle 11">
            <a:extLst>
              <a:ext uri="{FF2B5EF4-FFF2-40B4-BE49-F238E27FC236}">
                <a16:creationId xmlns:a16="http://schemas.microsoft.com/office/drawing/2014/main" id="{65696EDC-EEEA-40D2-90B3-16BCA123B338}"/>
              </a:ext>
            </a:extLst>
          </p:cNvPr>
          <p:cNvSpPr/>
          <p:nvPr/>
        </p:nvSpPr>
        <p:spPr>
          <a:xfrm>
            <a:off x="745655" y="1563753"/>
            <a:ext cx="3318172" cy="830997"/>
          </a:xfrm>
          <a:prstGeom prst="rect">
            <a:avLst/>
          </a:prstGeom>
        </p:spPr>
        <p:txBody>
          <a:bodyPr wrap="square">
            <a:spAutoFit/>
          </a:bodyPr>
          <a:lstStyle/>
          <a:p>
            <a:pPr lvl="0" algn="ctr"/>
            <a:r>
              <a:rPr lang="en-US" sz="1600" spc="300" dirty="0">
                <a:solidFill>
                  <a:schemeClr val="bg1">
                    <a:lumMod val="65000"/>
                  </a:schemeClr>
                </a:solidFill>
                <a:latin typeface="Bahnschrift Light" panose="020B0502040204020203" pitchFamily="34" charset="0"/>
              </a:rPr>
              <a:t>TOP 15 </a:t>
            </a:r>
          </a:p>
          <a:p>
            <a:pPr lvl="0" algn="ctr"/>
            <a:r>
              <a:rPr lang="en-US" sz="1600" spc="300" dirty="0">
                <a:solidFill>
                  <a:srgbClr val="190000"/>
                </a:solidFill>
                <a:latin typeface="Bahnschrift Light" panose="020B0502040204020203" pitchFamily="34" charset="0"/>
              </a:rPr>
              <a:t>TOURISM EXPENDITURE </a:t>
            </a:r>
            <a:r>
              <a:rPr lang="en-US" sz="1600" spc="300" dirty="0">
                <a:solidFill>
                  <a:schemeClr val="bg1">
                    <a:lumMod val="65000"/>
                  </a:schemeClr>
                </a:solidFill>
                <a:latin typeface="Bahnschrift Light" panose="020B0502040204020203" pitchFamily="34" charset="0"/>
              </a:rPr>
              <a:t>IN OTHER COUNTRY </a:t>
            </a:r>
          </a:p>
        </p:txBody>
      </p:sp>
      <p:sp>
        <p:nvSpPr>
          <p:cNvPr id="18" name="Rectangle 17">
            <a:extLst>
              <a:ext uri="{FF2B5EF4-FFF2-40B4-BE49-F238E27FC236}">
                <a16:creationId xmlns:a16="http://schemas.microsoft.com/office/drawing/2014/main" id="{60980FFD-0F1E-42C2-81AF-86897CD70760}"/>
              </a:ext>
            </a:extLst>
          </p:cNvPr>
          <p:cNvSpPr/>
          <p:nvPr/>
        </p:nvSpPr>
        <p:spPr>
          <a:xfrm>
            <a:off x="8289335" y="2181719"/>
            <a:ext cx="2762643" cy="1862048"/>
          </a:xfrm>
          <a:prstGeom prst="rect">
            <a:avLst/>
          </a:prstGeom>
        </p:spPr>
        <p:txBody>
          <a:bodyPr wrap="square">
            <a:spAutoFit/>
          </a:bodyPr>
          <a:lstStyle/>
          <a:p>
            <a:pPr lvl="0"/>
            <a:r>
              <a:rPr lang="en-US" sz="1150" spc="300" dirty="0">
                <a:solidFill>
                  <a:schemeClr val="tx2">
                    <a:lumMod val="60000"/>
                    <a:lumOff val="40000"/>
                  </a:schemeClr>
                </a:solidFill>
                <a:latin typeface="Bahnschrift Light" panose="020B0502040204020203" pitchFamily="34" charset="0"/>
              </a:rPr>
              <a:t>AUSTRALIA, KOREA, SWITZERLAND, BRAZIL, NORWAY, BELGIUM, </a:t>
            </a:r>
            <a:r>
              <a:rPr lang="en-US" sz="1150" spc="300" dirty="0">
                <a:latin typeface="Bahnschrift Light" panose="020B0502040204020203" pitchFamily="34" charset="0"/>
              </a:rPr>
              <a:t>AND</a:t>
            </a:r>
            <a:r>
              <a:rPr lang="en-US" sz="1150" spc="300" dirty="0">
                <a:solidFill>
                  <a:schemeClr val="tx2">
                    <a:lumMod val="60000"/>
                    <a:lumOff val="40000"/>
                  </a:schemeClr>
                </a:solidFill>
                <a:latin typeface="Bahnschrift Light" panose="020B0502040204020203" pitchFamily="34" charset="0"/>
              </a:rPr>
              <a:t> SAUDI ARABIA </a:t>
            </a:r>
            <a:r>
              <a:rPr lang="en-US" sz="1150" spc="300" dirty="0">
                <a:solidFill>
                  <a:prstClr val="black"/>
                </a:solidFill>
                <a:latin typeface="Bahnschrift Light" panose="020B0502040204020203" pitchFamily="34" charset="0"/>
              </a:rPr>
              <a:t>WERE NOT IN THE TOP 15 COUNTRIES DEPARTED FROM, </a:t>
            </a:r>
          </a:p>
          <a:p>
            <a:pPr lvl="0"/>
            <a:endParaRPr lang="en-US" sz="1150" spc="300" dirty="0">
              <a:solidFill>
                <a:prstClr val="black"/>
              </a:solidFill>
              <a:latin typeface="Bahnschrift Light" panose="020B0502040204020203" pitchFamily="34" charset="0"/>
            </a:endParaRPr>
          </a:p>
          <a:p>
            <a:pPr lvl="0"/>
            <a:r>
              <a:rPr lang="en-US" sz="1150" spc="300" dirty="0">
                <a:solidFill>
                  <a:prstClr val="black"/>
                </a:solidFill>
                <a:latin typeface="Bahnschrift Light" panose="020B0502040204020203" pitchFamily="34" charset="0"/>
              </a:rPr>
              <a:t>TOURISTS FROM THOSE COUNTRIES SPENT MORE IN OTHER COUNTRIES </a:t>
            </a:r>
          </a:p>
        </p:txBody>
      </p:sp>
      <p:pic>
        <p:nvPicPr>
          <p:cNvPr id="3" name="Picture 2">
            <a:extLst>
              <a:ext uri="{FF2B5EF4-FFF2-40B4-BE49-F238E27FC236}">
                <a16:creationId xmlns:a16="http://schemas.microsoft.com/office/drawing/2014/main" id="{E60F1635-EA4B-4100-A5FD-FB80E569B54A}"/>
              </a:ext>
            </a:extLst>
          </p:cNvPr>
          <p:cNvPicPr>
            <a:picLocks noChangeAspect="1"/>
          </p:cNvPicPr>
          <p:nvPr/>
        </p:nvPicPr>
        <p:blipFill>
          <a:blip r:embed="rId2"/>
          <a:stretch>
            <a:fillRect/>
          </a:stretch>
        </p:blipFill>
        <p:spPr>
          <a:xfrm>
            <a:off x="4770466" y="2207952"/>
            <a:ext cx="2602639" cy="2545150"/>
          </a:xfrm>
          <a:prstGeom prst="rect">
            <a:avLst/>
          </a:prstGeom>
        </p:spPr>
      </p:pic>
      <p:sp>
        <p:nvSpPr>
          <p:cNvPr id="5" name="TextBox 4">
            <a:extLst>
              <a:ext uri="{FF2B5EF4-FFF2-40B4-BE49-F238E27FC236}">
                <a16:creationId xmlns:a16="http://schemas.microsoft.com/office/drawing/2014/main" id="{4DE61745-644E-4E08-8560-0DA35C1767FE}"/>
              </a:ext>
            </a:extLst>
          </p:cNvPr>
          <p:cNvSpPr txBox="1"/>
          <p:nvPr/>
        </p:nvSpPr>
        <p:spPr>
          <a:xfrm>
            <a:off x="1429053" y="2665976"/>
            <a:ext cx="2169803" cy="2580194"/>
          </a:xfrm>
          <a:prstGeom prst="rect">
            <a:avLst/>
          </a:prstGeom>
          <a:noFill/>
        </p:spPr>
        <p:txBody>
          <a:bodyPr wrap="square" rtlCol="0">
            <a:spAutoFit/>
          </a:bodyPr>
          <a:lstStyle/>
          <a:p>
            <a:pPr lvl="0" algn="ctr">
              <a:spcAft>
                <a:spcPts val="130"/>
              </a:spcAft>
            </a:pPr>
            <a:r>
              <a:rPr lang="en-US" sz="1000" spc="600" dirty="0">
                <a:solidFill>
                  <a:prstClr val="black"/>
                </a:solidFill>
                <a:latin typeface="Bahnschrift Light" panose="020B0502040204020203" pitchFamily="34" charset="0"/>
              </a:rPr>
              <a:t>USA</a:t>
            </a:r>
          </a:p>
          <a:p>
            <a:pPr lvl="0" algn="ctr">
              <a:spcAft>
                <a:spcPts val="130"/>
              </a:spcAft>
            </a:pPr>
            <a:r>
              <a:rPr lang="en-US" sz="1000" spc="600" dirty="0">
                <a:solidFill>
                  <a:prstClr val="black"/>
                </a:solidFill>
                <a:latin typeface="Bahnschrift Light" panose="020B0502040204020203" pitchFamily="34" charset="0"/>
              </a:rPr>
              <a:t>GERMANY</a:t>
            </a:r>
          </a:p>
          <a:p>
            <a:pPr lvl="0" algn="ctr">
              <a:spcAft>
                <a:spcPts val="130"/>
              </a:spcAft>
            </a:pPr>
            <a:r>
              <a:rPr lang="en-US" sz="1000" spc="600" dirty="0">
                <a:solidFill>
                  <a:prstClr val="black"/>
                </a:solidFill>
                <a:latin typeface="Bahnschrift Light" panose="020B0502040204020203" pitchFamily="34" charset="0"/>
              </a:rPr>
              <a:t>UK</a:t>
            </a:r>
          </a:p>
          <a:p>
            <a:pPr lvl="0" algn="ctr">
              <a:spcAft>
                <a:spcPts val="130"/>
              </a:spcAft>
            </a:pPr>
            <a:r>
              <a:rPr lang="en-US" sz="1000" spc="600" dirty="0">
                <a:solidFill>
                  <a:prstClr val="black"/>
                </a:solidFill>
                <a:latin typeface="Bahnschrift Light" panose="020B0502040204020203" pitchFamily="34" charset="0"/>
              </a:rPr>
              <a:t>JAPAN</a:t>
            </a:r>
          </a:p>
          <a:p>
            <a:pPr lvl="0" algn="ctr">
              <a:spcAft>
                <a:spcPts val="130"/>
              </a:spcAft>
            </a:pPr>
            <a:r>
              <a:rPr lang="en-US" sz="1000" spc="600" dirty="0">
                <a:solidFill>
                  <a:prstClr val="black"/>
                </a:solidFill>
                <a:latin typeface="Bahnschrift Light" panose="020B0502040204020203" pitchFamily="34" charset="0"/>
              </a:rPr>
              <a:t>FRANCE</a:t>
            </a:r>
          </a:p>
          <a:p>
            <a:pPr lvl="0" algn="ctr">
              <a:spcAft>
                <a:spcPts val="130"/>
              </a:spcAft>
            </a:pPr>
            <a:r>
              <a:rPr lang="en-US" sz="1000" spc="600" dirty="0">
                <a:solidFill>
                  <a:prstClr val="black"/>
                </a:solidFill>
                <a:latin typeface="Bahnschrift Light" panose="020B0502040204020203" pitchFamily="34" charset="0"/>
              </a:rPr>
              <a:t>CANADA</a:t>
            </a:r>
          </a:p>
          <a:p>
            <a:pPr lvl="0" algn="ctr">
              <a:spcAft>
                <a:spcPts val="130"/>
              </a:spcAft>
            </a:pPr>
            <a:r>
              <a:rPr lang="en-US" sz="1000" spc="600" dirty="0">
                <a:solidFill>
                  <a:prstClr val="black"/>
                </a:solidFill>
                <a:latin typeface="Bahnschrift Light" panose="020B0502040204020203" pitchFamily="34" charset="0"/>
              </a:rPr>
              <a:t>RUSSIA</a:t>
            </a:r>
          </a:p>
          <a:p>
            <a:pPr lvl="0" algn="ctr">
              <a:spcAft>
                <a:spcPts val="130"/>
              </a:spcAft>
            </a:pPr>
            <a:r>
              <a:rPr lang="en-US" sz="1000" spc="600" dirty="0">
                <a:solidFill>
                  <a:schemeClr val="tx2">
                    <a:lumMod val="60000"/>
                    <a:lumOff val="40000"/>
                  </a:schemeClr>
                </a:solidFill>
                <a:latin typeface="Bahnschrift Light" panose="020B0502040204020203" pitchFamily="34" charset="0"/>
              </a:rPr>
              <a:t>AUSTRALIA</a:t>
            </a:r>
          </a:p>
          <a:p>
            <a:pPr lvl="0" algn="ctr">
              <a:spcAft>
                <a:spcPts val="130"/>
              </a:spcAft>
            </a:pPr>
            <a:r>
              <a:rPr lang="en-US" sz="1000" spc="600" dirty="0">
                <a:solidFill>
                  <a:schemeClr val="tx2">
                    <a:lumMod val="60000"/>
                    <a:lumOff val="40000"/>
                  </a:schemeClr>
                </a:solidFill>
                <a:latin typeface="Bahnschrift Light" panose="020B0502040204020203" pitchFamily="34" charset="0"/>
              </a:rPr>
              <a:t>KOREA</a:t>
            </a:r>
          </a:p>
          <a:p>
            <a:pPr lvl="0" algn="ctr">
              <a:spcAft>
                <a:spcPts val="130"/>
              </a:spcAft>
            </a:pPr>
            <a:r>
              <a:rPr lang="en-US" sz="1000" spc="600" dirty="0">
                <a:solidFill>
                  <a:prstClr val="black"/>
                </a:solidFill>
                <a:latin typeface="Bahnschrift Light" panose="020B0502040204020203" pitchFamily="34" charset="0"/>
              </a:rPr>
              <a:t>ITALY</a:t>
            </a:r>
          </a:p>
          <a:p>
            <a:pPr lvl="0" algn="ctr">
              <a:spcAft>
                <a:spcPts val="130"/>
              </a:spcAft>
            </a:pPr>
            <a:r>
              <a:rPr lang="en-US" sz="1000" spc="600" dirty="0">
                <a:solidFill>
                  <a:schemeClr val="tx2">
                    <a:lumMod val="60000"/>
                    <a:lumOff val="40000"/>
                  </a:schemeClr>
                </a:solidFill>
                <a:latin typeface="Bahnschrift Light" panose="020B0502040204020203" pitchFamily="34" charset="0"/>
              </a:rPr>
              <a:t>SWITZERLAND</a:t>
            </a:r>
          </a:p>
          <a:p>
            <a:pPr lvl="0" algn="ctr">
              <a:spcAft>
                <a:spcPts val="130"/>
              </a:spcAft>
            </a:pPr>
            <a:r>
              <a:rPr lang="en-US" sz="1000" spc="600" dirty="0">
                <a:solidFill>
                  <a:schemeClr val="tx2">
                    <a:lumMod val="60000"/>
                    <a:lumOff val="40000"/>
                  </a:schemeClr>
                </a:solidFill>
                <a:latin typeface="Bahnschrift Light" panose="020B0502040204020203" pitchFamily="34" charset="0"/>
              </a:rPr>
              <a:t>BRAZIL</a:t>
            </a:r>
          </a:p>
          <a:p>
            <a:pPr lvl="0" algn="ctr">
              <a:spcAft>
                <a:spcPts val="130"/>
              </a:spcAft>
            </a:pPr>
            <a:r>
              <a:rPr lang="en-US" sz="1000" spc="600" dirty="0">
                <a:solidFill>
                  <a:schemeClr val="tx2">
                    <a:lumMod val="60000"/>
                    <a:lumOff val="40000"/>
                  </a:schemeClr>
                </a:solidFill>
                <a:latin typeface="Bahnschrift Light" panose="020B0502040204020203" pitchFamily="34" charset="0"/>
              </a:rPr>
              <a:t>NORWAY</a:t>
            </a:r>
          </a:p>
          <a:p>
            <a:pPr lvl="0" algn="ctr">
              <a:spcAft>
                <a:spcPts val="130"/>
              </a:spcAft>
            </a:pPr>
            <a:r>
              <a:rPr lang="en-US" sz="1000" spc="600" dirty="0">
                <a:solidFill>
                  <a:schemeClr val="tx2">
                    <a:lumMod val="60000"/>
                    <a:lumOff val="40000"/>
                  </a:schemeClr>
                </a:solidFill>
                <a:latin typeface="Bahnschrift Light" panose="020B0502040204020203" pitchFamily="34" charset="0"/>
              </a:rPr>
              <a:t>BELGIUM</a:t>
            </a:r>
          </a:p>
          <a:p>
            <a:pPr lvl="0" algn="ctr">
              <a:spcAft>
                <a:spcPts val="130"/>
              </a:spcAft>
            </a:pPr>
            <a:r>
              <a:rPr lang="en-US" sz="1000" spc="600" dirty="0">
                <a:solidFill>
                  <a:schemeClr val="tx2">
                    <a:lumMod val="60000"/>
                    <a:lumOff val="40000"/>
                  </a:schemeClr>
                </a:solidFill>
                <a:latin typeface="Bahnschrift Light" panose="020B0502040204020203" pitchFamily="34" charset="0"/>
              </a:rPr>
              <a:t>SAUDI ARABIA</a:t>
            </a:r>
          </a:p>
        </p:txBody>
      </p:sp>
      <p:sp>
        <p:nvSpPr>
          <p:cNvPr id="14" name="Rectangle 13">
            <a:extLst>
              <a:ext uri="{FF2B5EF4-FFF2-40B4-BE49-F238E27FC236}">
                <a16:creationId xmlns:a16="http://schemas.microsoft.com/office/drawing/2014/main" id="{CEF55F9F-E058-48B3-9743-C349908554D5}"/>
              </a:ext>
            </a:extLst>
          </p:cNvPr>
          <p:cNvSpPr/>
          <p:nvPr/>
        </p:nvSpPr>
        <p:spPr>
          <a:xfrm>
            <a:off x="8550707" y="4358308"/>
            <a:ext cx="2762643" cy="623248"/>
          </a:xfrm>
          <a:prstGeom prst="rect">
            <a:avLst/>
          </a:prstGeom>
        </p:spPr>
        <p:txBody>
          <a:bodyPr wrap="square">
            <a:spAutoFit/>
          </a:bodyPr>
          <a:lstStyle/>
          <a:p>
            <a:pPr algn="r"/>
            <a:r>
              <a:rPr lang="en-US" sz="1150" spc="300" dirty="0">
                <a:solidFill>
                  <a:prstClr val="black"/>
                </a:solidFill>
                <a:latin typeface="Bahnschrift Light" panose="020B0502040204020203" pitchFamily="34" charset="0"/>
              </a:rPr>
              <a:t>2014-USA </a:t>
            </a:r>
          </a:p>
          <a:p>
            <a:pPr lvl="0" algn="r"/>
            <a:r>
              <a:rPr lang="en-US" sz="1150" spc="300" dirty="0">
                <a:solidFill>
                  <a:srgbClr val="E04F4F"/>
                </a:solidFill>
                <a:latin typeface="Bahnschrift Light" panose="020B0502040204020203" pitchFamily="34" charset="0"/>
              </a:rPr>
              <a:t>$145.7</a:t>
            </a:r>
            <a:r>
              <a:rPr lang="en-US" sz="1150" spc="300" dirty="0">
                <a:solidFill>
                  <a:prstClr val="black"/>
                </a:solidFill>
                <a:latin typeface="Bahnschrift Light" panose="020B0502040204020203" pitchFamily="34" charset="0"/>
              </a:rPr>
              <a:t> BILLION SPENT</a:t>
            </a:r>
          </a:p>
          <a:p>
            <a:pPr lvl="0" algn="r"/>
            <a:r>
              <a:rPr lang="en-US" sz="1150" spc="300" dirty="0">
                <a:solidFill>
                  <a:prstClr val="black"/>
                </a:solidFill>
                <a:latin typeface="Bahnschrift Light" panose="020B0502040204020203" pitchFamily="34" charset="0"/>
              </a:rPr>
              <a:t>OVERSEAS</a:t>
            </a:r>
          </a:p>
        </p:txBody>
      </p:sp>
      <p:cxnSp>
        <p:nvCxnSpPr>
          <p:cNvPr id="16" name="Straight Connector 15">
            <a:extLst>
              <a:ext uri="{FF2B5EF4-FFF2-40B4-BE49-F238E27FC236}">
                <a16:creationId xmlns:a16="http://schemas.microsoft.com/office/drawing/2014/main" id="{4DDC5BB0-FB10-402A-8EB0-5858B90D5E9B}"/>
              </a:ext>
            </a:extLst>
          </p:cNvPr>
          <p:cNvCxnSpPr>
            <a:cxnSpLocks/>
          </p:cNvCxnSpPr>
          <p:nvPr/>
        </p:nvCxnSpPr>
        <p:spPr>
          <a:xfrm>
            <a:off x="8550707" y="4182496"/>
            <a:ext cx="2377401" cy="0"/>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34049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68B5CE90-70E8-4911-871F-C9F801A44683}"/>
              </a:ext>
            </a:extLst>
          </p:cNvPr>
          <p:cNvSpPr>
            <a:spLocks noGrp="1"/>
          </p:cNvSpPr>
          <p:nvPr>
            <p:ph type="ftr" sz="quarter" idx="11"/>
          </p:nvPr>
        </p:nvSpPr>
        <p:spPr>
          <a:xfrm>
            <a:off x="4038600" y="6356350"/>
            <a:ext cx="4114800" cy="365125"/>
          </a:xfrm>
        </p:spPr>
        <p:txBody>
          <a:bodyPr>
            <a:normAutofit/>
          </a:bodyPr>
          <a:lstStyle/>
          <a:p>
            <a:endParaRPr lang="en-US" dirty="0"/>
          </a:p>
        </p:txBody>
      </p:sp>
      <p:sp>
        <p:nvSpPr>
          <p:cNvPr id="19" name="Rectangle 18">
            <a:extLst>
              <a:ext uri="{FF2B5EF4-FFF2-40B4-BE49-F238E27FC236}">
                <a16:creationId xmlns:a16="http://schemas.microsoft.com/office/drawing/2014/main" id="{25350A70-5FA0-4834-ABF0-CF616EC889A2}"/>
              </a:ext>
            </a:extLst>
          </p:cNvPr>
          <p:cNvSpPr/>
          <p:nvPr/>
        </p:nvSpPr>
        <p:spPr>
          <a:xfrm>
            <a:off x="1042495" y="2098041"/>
            <a:ext cx="2815674" cy="1261884"/>
          </a:xfrm>
          <a:prstGeom prst="rect">
            <a:avLst/>
          </a:prstGeom>
        </p:spPr>
        <p:txBody>
          <a:bodyPr wrap="square">
            <a:spAutoFit/>
          </a:bodyPr>
          <a:lstStyle/>
          <a:p>
            <a:pPr lvl="0" algn="ctr"/>
            <a:r>
              <a:rPr lang="en-US" sz="1600" spc="300" dirty="0">
                <a:solidFill>
                  <a:schemeClr val="accent5"/>
                </a:solidFill>
                <a:latin typeface="Bahnschrift Light" panose="020B0502040204020203" pitchFamily="34" charset="0"/>
              </a:rPr>
              <a:t>1.19 BILLION </a:t>
            </a:r>
            <a:r>
              <a:rPr lang="en-US" sz="1600" spc="300" dirty="0">
                <a:latin typeface="Bahnschrift Light" panose="020B0502040204020203" pitchFamily="34" charset="0"/>
              </a:rPr>
              <a:t>INTERNATIONAL TOURIST ARRIVALS WORLDWIDE IN 2015</a:t>
            </a:r>
          </a:p>
          <a:p>
            <a:pPr lvl="0" algn="ctr"/>
            <a:endParaRPr lang="en-US" sz="1200" spc="300" dirty="0">
              <a:solidFill>
                <a:prstClr val="black"/>
              </a:solidFill>
              <a:latin typeface="Bahnschrift Light" panose="020B0502040204020203" pitchFamily="34" charset="0"/>
            </a:endParaRPr>
          </a:p>
        </p:txBody>
      </p:sp>
      <p:sp>
        <p:nvSpPr>
          <p:cNvPr id="21" name="Rectangle 20">
            <a:extLst>
              <a:ext uri="{FF2B5EF4-FFF2-40B4-BE49-F238E27FC236}">
                <a16:creationId xmlns:a16="http://schemas.microsoft.com/office/drawing/2014/main" id="{71F3A1AE-25D8-48A3-B5B9-1318F2B53D3C}"/>
              </a:ext>
            </a:extLst>
          </p:cNvPr>
          <p:cNvSpPr/>
          <p:nvPr/>
        </p:nvSpPr>
        <p:spPr>
          <a:xfrm>
            <a:off x="1042496" y="3681658"/>
            <a:ext cx="2815674" cy="1323439"/>
          </a:xfrm>
          <a:prstGeom prst="rect">
            <a:avLst/>
          </a:prstGeom>
        </p:spPr>
        <p:txBody>
          <a:bodyPr wrap="square">
            <a:spAutoFit/>
          </a:bodyPr>
          <a:lstStyle/>
          <a:p>
            <a:pPr lvl="0" algn="ctr"/>
            <a:r>
              <a:rPr lang="en-US" sz="1600" spc="300" dirty="0">
                <a:solidFill>
                  <a:schemeClr val="accent5"/>
                </a:solidFill>
                <a:latin typeface="Bahnschrift Light" panose="020B0502040204020203" pitchFamily="34" charset="0"/>
              </a:rPr>
              <a:t>$1.26 TRILLION </a:t>
            </a:r>
            <a:r>
              <a:rPr lang="en-US" sz="1600" spc="300" dirty="0">
                <a:latin typeface="Bahnschrift Light" panose="020B0502040204020203" pitchFamily="34" charset="0"/>
              </a:rPr>
              <a:t>GLOBAL INTERNATIONAL TOURISM REVENUE IN 2015</a:t>
            </a:r>
            <a:endParaRPr lang="en-US" sz="1200" spc="300" dirty="0">
              <a:solidFill>
                <a:prstClr val="black"/>
              </a:solidFill>
              <a:latin typeface="Bahnschrift Light" panose="020B0502040204020203" pitchFamily="34" charset="0"/>
            </a:endParaRPr>
          </a:p>
        </p:txBody>
      </p:sp>
      <p:cxnSp>
        <p:nvCxnSpPr>
          <p:cNvPr id="22" name="Straight Connector 21">
            <a:extLst>
              <a:ext uri="{FF2B5EF4-FFF2-40B4-BE49-F238E27FC236}">
                <a16:creationId xmlns:a16="http://schemas.microsoft.com/office/drawing/2014/main" id="{EEB959E7-39FA-4498-AE93-75F4A28512AD}"/>
              </a:ext>
            </a:extLst>
          </p:cNvPr>
          <p:cNvCxnSpPr>
            <a:cxnSpLocks/>
          </p:cNvCxnSpPr>
          <p:nvPr/>
        </p:nvCxnSpPr>
        <p:spPr>
          <a:xfrm>
            <a:off x="1261632" y="3448798"/>
            <a:ext cx="2377401" cy="0"/>
          </a:xfrm>
          <a:prstGeom prst="line">
            <a:avLst/>
          </a:prstGeom>
        </p:spPr>
        <p:style>
          <a:lnRef idx="1">
            <a:schemeClr val="accent4"/>
          </a:lnRef>
          <a:fillRef idx="0">
            <a:schemeClr val="accent4"/>
          </a:fillRef>
          <a:effectRef idx="0">
            <a:schemeClr val="accent4"/>
          </a:effectRef>
          <a:fontRef idx="minor">
            <a:schemeClr val="tx1"/>
          </a:fontRef>
        </p:style>
      </p:cxnSp>
      <p:pic>
        <p:nvPicPr>
          <p:cNvPr id="3" name="Picture 2">
            <a:extLst>
              <a:ext uri="{FF2B5EF4-FFF2-40B4-BE49-F238E27FC236}">
                <a16:creationId xmlns:a16="http://schemas.microsoft.com/office/drawing/2014/main" id="{674C587A-2BD1-49A2-8C60-6F4267CE6817}"/>
              </a:ext>
            </a:extLst>
          </p:cNvPr>
          <p:cNvPicPr>
            <a:picLocks noChangeAspect="1"/>
          </p:cNvPicPr>
          <p:nvPr/>
        </p:nvPicPr>
        <p:blipFill>
          <a:blip r:embed="rId2"/>
          <a:stretch>
            <a:fillRect/>
          </a:stretch>
        </p:blipFill>
        <p:spPr>
          <a:xfrm>
            <a:off x="8438173" y="2015233"/>
            <a:ext cx="2691896" cy="3002283"/>
          </a:xfrm>
          <a:prstGeom prst="rect">
            <a:avLst/>
          </a:prstGeom>
        </p:spPr>
      </p:pic>
      <p:pic>
        <p:nvPicPr>
          <p:cNvPr id="5" name="Picture 4">
            <a:extLst>
              <a:ext uri="{FF2B5EF4-FFF2-40B4-BE49-F238E27FC236}">
                <a16:creationId xmlns:a16="http://schemas.microsoft.com/office/drawing/2014/main" id="{635064B2-9C08-41C7-BFE2-D3A8D80FA577}"/>
              </a:ext>
            </a:extLst>
          </p:cNvPr>
          <p:cNvPicPr>
            <a:picLocks noChangeAspect="1"/>
          </p:cNvPicPr>
          <p:nvPr/>
        </p:nvPicPr>
        <p:blipFill>
          <a:blip r:embed="rId3"/>
          <a:stretch>
            <a:fillRect/>
          </a:stretch>
        </p:blipFill>
        <p:spPr>
          <a:xfrm>
            <a:off x="4848692" y="2040072"/>
            <a:ext cx="2494615" cy="2977444"/>
          </a:xfrm>
          <a:prstGeom prst="rect">
            <a:avLst/>
          </a:prstGeom>
        </p:spPr>
      </p:pic>
    </p:spTree>
    <p:extLst>
      <p:ext uri="{BB962C8B-B14F-4D97-AF65-F5344CB8AC3E}">
        <p14:creationId xmlns:p14="http://schemas.microsoft.com/office/powerpoint/2010/main" val="322688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797A84C-C130-405A-BD4B-75E07F625F12}"/>
              </a:ext>
            </a:extLst>
          </p:cNvPr>
          <p:cNvPicPr>
            <a:picLocks noChangeAspect="1"/>
          </p:cNvPicPr>
          <p:nvPr/>
        </p:nvPicPr>
        <p:blipFill rotWithShape="1">
          <a:blip r:embed="rId2"/>
          <a:srcRect r="27628" b="2004"/>
          <a:stretch/>
        </p:blipFill>
        <p:spPr>
          <a:xfrm>
            <a:off x="8343941" y="2032610"/>
            <a:ext cx="2880360" cy="3003137"/>
          </a:xfrm>
          <a:prstGeom prst="rect">
            <a:avLst/>
          </a:prstGeom>
        </p:spPr>
      </p:pic>
      <p:sp>
        <p:nvSpPr>
          <p:cNvPr id="6" name="Rectangle 5">
            <a:extLst>
              <a:ext uri="{FF2B5EF4-FFF2-40B4-BE49-F238E27FC236}">
                <a16:creationId xmlns:a16="http://schemas.microsoft.com/office/drawing/2014/main" id="{EA02A3B9-280D-434D-8A90-297255CF5842}"/>
              </a:ext>
            </a:extLst>
          </p:cNvPr>
          <p:cNvSpPr/>
          <p:nvPr/>
        </p:nvSpPr>
        <p:spPr>
          <a:xfrm>
            <a:off x="4416865" y="1456685"/>
            <a:ext cx="3342582" cy="4154984"/>
          </a:xfrm>
          <a:prstGeom prst="rect">
            <a:avLst/>
          </a:prstGeom>
        </p:spPr>
        <p:txBody>
          <a:bodyPr wrap="none">
            <a:spAutoFit/>
          </a:bodyPr>
          <a:lstStyle/>
          <a:p>
            <a:pPr lvl="0" algn="ctr"/>
            <a:r>
              <a:rPr lang="en-US" spc="300" dirty="0">
                <a:solidFill>
                  <a:prstClr val="black"/>
                </a:solidFill>
                <a:latin typeface="Bahnschrift Light" panose="020B0502040204020203" pitchFamily="34" charset="0"/>
              </a:rPr>
              <a:t>TOP 10 MOST </a:t>
            </a:r>
          </a:p>
          <a:p>
            <a:pPr lvl="0" algn="ctr"/>
            <a:r>
              <a:rPr lang="en-US" spc="300" dirty="0">
                <a:solidFill>
                  <a:prstClr val="black"/>
                </a:solidFill>
                <a:latin typeface="Bahnschrift Light" panose="020B0502040204020203" pitchFamily="34" charset="0"/>
              </a:rPr>
              <a:t>INSTAGRAMMED CITIES</a:t>
            </a:r>
          </a:p>
          <a:p>
            <a:pPr lvl="0" algn="ctr"/>
            <a:r>
              <a:rPr lang="en-US" spc="300" dirty="0">
                <a:solidFill>
                  <a:prstClr val="black"/>
                </a:solidFill>
                <a:latin typeface="Bahnschrift Light" panose="020B0502040204020203" pitchFamily="34" charset="0"/>
              </a:rPr>
              <a:t>2017</a:t>
            </a:r>
          </a:p>
          <a:p>
            <a:pPr lvl="0" algn="ctr"/>
            <a:endParaRPr lang="en-US" spc="300" dirty="0">
              <a:solidFill>
                <a:prstClr val="black"/>
              </a:solidFill>
              <a:latin typeface="Bahnschrift Light" panose="020B0502040204020203" pitchFamily="34" charset="0"/>
            </a:endParaRPr>
          </a:p>
          <a:p>
            <a:pPr lvl="0" algn="ctr">
              <a:lnSpc>
                <a:spcPct val="150000"/>
              </a:lnSpc>
            </a:pPr>
            <a:r>
              <a:rPr lang="en-US" sz="1200" spc="300" dirty="0">
                <a:solidFill>
                  <a:prstClr val="black"/>
                </a:solidFill>
                <a:latin typeface="Bahnschrift Light" panose="020B0502040204020203" pitchFamily="34" charset="0"/>
              </a:rPr>
              <a:t>NEW YORK, US</a:t>
            </a:r>
          </a:p>
          <a:p>
            <a:pPr lvl="0" algn="ctr">
              <a:lnSpc>
                <a:spcPct val="150000"/>
              </a:lnSpc>
            </a:pPr>
            <a:r>
              <a:rPr lang="en-US" sz="1200" spc="300" dirty="0">
                <a:solidFill>
                  <a:prstClr val="black"/>
                </a:solidFill>
                <a:latin typeface="Bahnschrift Light" panose="020B0502040204020203" pitchFamily="34" charset="0"/>
              </a:rPr>
              <a:t>MOSCOW, RUSSIA</a:t>
            </a:r>
          </a:p>
          <a:p>
            <a:pPr lvl="0" algn="ctr">
              <a:lnSpc>
                <a:spcPct val="150000"/>
              </a:lnSpc>
            </a:pPr>
            <a:r>
              <a:rPr lang="en-US" sz="1200" spc="300" dirty="0">
                <a:solidFill>
                  <a:prstClr val="black"/>
                </a:solidFill>
                <a:latin typeface="Bahnschrift Light" panose="020B0502040204020203" pitchFamily="34" charset="0"/>
              </a:rPr>
              <a:t>LONDON, UNITED KINGDOM</a:t>
            </a:r>
          </a:p>
          <a:p>
            <a:pPr lvl="0" algn="ctr">
              <a:lnSpc>
                <a:spcPct val="150000"/>
              </a:lnSpc>
            </a:pPr>
            <a:r>
              <a:rPr lang="en-US" sz="1200" spc="300" dirty="0">
                <a:solidFill>
                  <a:prstClr val="black"/>
                </a:solidFill>
                <a:latin typeface="Bahnschrift Light" panose="020B0502040204020203" pitchFamily="34" charset="0"/>
              </a:rPr>
              <a:t>SAO PAULO, BRAZIL</a:t>
            </a:r>
          </a:p>
          <a:p>
            <a:pPr lvl="0" algn="ctr">
              <a:lnSpc>
                <a:spcPct val="150000"/>
              </a:lnSpc>
            </a:pPr>
            <a:r>
              <a:rPr lang="en-US" sz="1200" spc="300" dirty="0">
                <a:solidFill>
                  <a:prstClr val="black"/>
                </a:solidFill>
                <a:latin typeface="Bahnschrift Light" panose="020B0502040204020203" pitchFamily="34" charset="0"/>
              </a:rPr>
              <a:t>PARIS, FRANCE</a:t>
            </a:r>
          </a:p>
          <a:p>
            <a:pPr lvl="0" algn="ctr">
              <a:lnSpc>
                <a:spcPct val="150000"/>
              </a:lnSpc>
            </a:pPr>
            <a:r>
              <a:rPr lang="en-US" sz="1200" spc="300" dirty="0">
                <a:solidFill>
                  <a:prstClr val="black"/>
                </a:solidFill>
                <a:latin typeface="Bahnschrift Light" panose="020B0502040204020203" pitchFamily="34" charset="0"/>
              </a:rPr>
              <a:t>LOS ANGELES, US</a:t>
            </a:r>
          </a:p>
          <a:p>
            <a:pPr lvl="0" algn="ctr">
              <a:lnSpc>
                <a:spcPct val="150000"/>
              </a:lnSpc>
            </a:pPr>
            <a:r>
              <a:rPr lang="en-US" sz="1200" spc="300" dirty="0">
                <a:solidFill>
                  <a:prstClr val="black"/>
                </a:solidFill>
                <a:latin typeface="Bahnschrift Light" panose="020B0502040204020203" pitchFamily="34" charset="0"/>
              </a:rPr>
              <a:t>ST PETERSBURG, RUSSIA</a:t>
            </a:r>
          </a:p>
          <a:p>
            <a:pPr lvl="0" algn="ctr">
              <a:lnSpc>
                <a:spcPct val="150000"/>
              </a:lnSpc>
            </a:pPr>
            <a:r>
              <a:rPr lang="en-US" sz="1200" spc="300" dirty="0">
                <a:solidFill>
                  <a:prstClr val="black"/>
                </a:solidFill>
                <a:latin typeface="Bahnschrift Light" panose="020B0502040204020203" pitchFamily="34" charset="0"/>
              </a:rPr>
              <a:t>JAKARTA, INDONESIA</a:t>
            </a:r>
          </a:p>
          <a:p>
            <a:pPr lvl="0" algn="ctr">
              <a:lnSpc>
                <a:spcPct val="150000"/>
              </a:lnSpc>
            </a:pPr>
            <a:r>
              <a:rPr lang="en-US" sz="1200" spc="300" dirty="0">
                <a:solidFill>
                  <a:prstClr val="black"/>
                </a:solidFill>
                <a:latin typeface="Bahnschrift Light" panose="020B0502040204020203" pitchFamily="34" charset="0"/>
              </a:rPr>
              <a:t>ISTANBUL, TURKEY</a:t>
            </a:r>
          </a:p>
          <a:p>
            <a:pPr lvl="0" algn="ctr">
              <a:lnSpc>
                <a:spcPct val="150000"/>
              </a:lnSpc>
            </a:pPr>
            <a:r>
              <a:rPr lang="en-US" sz="1200" spc="300" dirty="0">
                <a:solidFill>
                  <a:prstClr val="black"/>
                </a:solidFill>
                <a:latin typeface="Bahnschrift Light" panose="020B0502040204020203" pitchFamily="34" charset="0"/>
              </a:rPr>
              <a:t>BARCELONA, SPAIN</a:t>
            </a:r>
          </a:p>
          <a:p>
            <a:pPr lvl="0" algn="ctr"/>
            <a:endParaRPr lang="en-US" sz="1200" spc="300" dirty="0">
              <a:solidFill>
                <a:prstClr val="black"/>
              </a:solidFill>
              <a:latin typeface="Bahnschrift Light" panose="020B0502040204020203" pitchFamily="34" charset="0"/>
            </a:endParaRPr>
          </a:p>
        </p:txBody>
      </p:sp>
      <p:pic>
        <p:nvPicPr>
          <p:cNvPr id="5" name="Picture 4">
            <a:extLst>
              <a:ext uri="{FF2B5EF4-FFF2-40B4-BE49-F238E27FC236}">
                <a16:creationId xmlns:a16="http://schemas.microsoft.com/office/drawing/2014/main" id="{A4A6B80F-A457-4739-B797-8F1E9BF815E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Lst>
          </a:blip>
          <a:stretch>
            <a:fillRect/>
          </a:stretch>
        </p:blipFill>
        <p:spPr>
          <a:xfrm>
            <a:off x="1160444" y="1804304"/>
            <a:ext cx="2516696" cy="3249389"/>
          </a:xfrm>
          <a:prstGeom prst="rect">
            <a:avLst/>
          </a:prstGeom>
        </p:spPr>
      </p:pic>
    </p:spTree>
    <p:extLst>
      <p:ext uri="{BB962C8B-B14F-4D97-AF65-F5344CB8AC3E}">
        <p14:creationId xmlns:p14="http://schemas.microsoft.com/office/powerpoint/2010/main" val="133819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6A812C50-113A-4CA6-914C-688AB0DE7570}"/>
              </a:ext>
            </a:extLst>
          </p:cNvPr>
          <p:cNvPicPr>
            <a:picLocks noChangeAspect="1"/>
          </p:cNvPicPr>
          <p:nvPr/>
        </p:nvPicPr>
        <p:blipFill>
          <a:blip r:embed="rId2"/>
          <a:stretch>
            <a:fillRect/>
          </a:stretch>
        </p:blipFill>
        <p:spPr>
          <a:xfrm>
            <a:off x="4647976" y="2244451"/>
            <a:ext cx="2880360" cy="2369096"/>
          </a:xfrm>
          <a:prstGeom prst="rect">
            <a:avLst/>
          </a:prstGeom>
        </p:spPr>
      </p:pic>
      <p:sp>
        <p:nvSpPr>
          <p:cNvPr id="2" name="Footer Placeholder 1">
            <a:extLst>
              <a:ext uri="{FF2B5EF4-FFF2-40B4-BE49-F238E27FC236}">
                <a16:creationId xmlns:a16="http://schemas.microsoft.com/office/drawing/2014/main" id="{68B5CE90-70E8-4911-871F-C9F801A44683}"/>
              </a:ext>
            </a:extLst>
          </p:cNvPr>
          <p:cNvSpPr>
            <a:spLocks noGrp="1"/>
          </p:cNvSpPr>
          <p:nvPr>
            <p:ph type="ftr" sz="quarter" idx="11"/>
          </p:nvPr>
        </p:nvSpPr>
        <p:spPr>
          <a:xfrm>
            <a:off x="4038600" y="6356350"/>
            <a:ext cx="4114800" cy="365125"/>
          </a:xfrm>
        </p:spPr>
        <p:txBody>
          <a:bodyPr>
            <a:normAutofit/>
          </a:bodyPr>
          <a:lstStyle/>
          <a:p>
            <a:endParaRPr lang="en-US" dirty="0"/>
          </a:p>
        </p:txBody>
      </p:sp>
      <p:pic>
        <p:nvPicPr>
          <p:cNvPr id="6" name="Picture 5">
            <a:extLst>
              <a:ext uri="{FF2B5EF4-FFF2-40B4-BE49-F238E27FC236}">
                <a16:creationId xmlns:a16="http://schemas.microsoft.com/office/drawing/2014/main" id="{A91830B3-06E9-4CB6-A7E5-BD30718725AE}"/>
              </a:ext>
            </a:extLst>
          </p:cNvPr>
          <p:cNvPicPr>
            <a:picLocks noChangeAspect="1"/>
          </p:cNvPicPr>
          <p:nvPr/>
        </p:nvPicPr>
        <p:blipFill rotWithShape="1">
          <a:blip r:embed="rId3"/>
          <a:srcRect l="13866"/>
          <a:stretch/>
        </p:blipFill>
        <p:spPr>
          <a:xfrm>
            <a:off x="8343941" y="1915819"/>
            <a:ext cx="2880360" cy="3026359"/>
          </a:xfrm>
          <a:prstGeom prst="rect">
            <a:avLst/>
          </a:prstGeom>
        </p:spPr>
      </p:pic>
      <p:pic>
        <p:nvPicPr>
          <p:cNvPr id="4" name="Picture 3">
            <a:extLst>
              <a:ext uri="{FF2B5EF4-FFF2-40B4-BE49-F238E27FC236}">
                <a16:creationId xmlns:a16="http://schemas.microsoft.com/office/drawing/2014/main" id="{6D0C94B7-BE02-47F1-A61B-D41C027760E8}"/>
              </a:ext>
            </a:extLst>
          </p:cNvPr>
          <p:cNvPicPr>
            <a:picLocks noChangeAspect="1"/>
          </p:cNvPicPr>
          <p:nvPr/>
        </p:nvPicPr>
        <p:blipFill rotWithShape="1">
          <a:blip r:embed="rId4"/>
          <a:srcRect t="16054" b="27707"/>
          <a:stretch/>
        </p:blipFill>
        <p:spPr>
          <a:xfrm>
            <a:off x="1063961" y="1996728"/>
            <a:ext cx="2681559" cy="3026359"/>
          </a:xfrm>
          <a:prstGeom prst="rect">
            <a:avLst/>
          </a:prstGeom>
        </p:spPr>
      </p:pic>
    </p:spTree>
    <p:extLst>
      <p:ext uri="{BB962C8B-B14F-4D97-AF65-F5344CB8AC3E}">
        <p14:creationId xmlns:p14="http://schemas.microsoft.com/office/powerpoint/2010/main" val="312422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SP_AGENDA" val="SectionNumber SlideNumber"/>
</p:tagLst>
</file>

<file path=ppt/theme/theme1.xml><?xml version="1.0" encoding="utf-8"?>
<a:theme xmlns:a="http://schemas.openxmlformats.org/drawingml/2006/main" name="Qualcomm">
  <a:themeElements>
    <a:clrScheme name="Qualcomm">
      <a:dk1>
        <a:srgbClr val="000000"/>
      </a:dk1>
      <a:lt1>
        <a:srgbClr val="FFFFFF"/>
      </a:lt1>
      <a:dk2>
        <a:srgbClr val="664C81"/>
      </a:dk2>
      <a:lt2>
        <a:srgbClr val="E04F4F"/>
      </a:lt2>
      <a:accent1>
        <a:srgbClr val="3253DC"/>
      </a:accent1>
      <a:accent2>
        <a:srgbClr val="7BA0FF"/>
      </a:accent2>
      <a:accent3>
        <a:srgbClr val="6AB19B"/>
      </a:accent3>
      <a:accent4>
        <a:srgbClr val="90D0CE"/>
      </a:accent4>
      <a:accent5>
        <a:srgbClr val="4A5A75"/>
      </a:accent5>
      <a:accent6>
        <a:srgbClr val="A4A8B9"/>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6">
              <a:lumMod val="60000"/>
              <a:lumOff val="40000"/>
            </a:schemeClr>
          </a:solidFill>
          <a:round/>
          <a:headEnd w="lg" len="lg"/>
          <a:tailEnd type="none"/>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137160" tIns="91440" rIns="0" bIns="91440" rtlCol="0">
        <a:spAutoFit/>
      </a:bodyPr>
      <a:lstStyle>
        <a:defPPr algn="l">
          <a:lnSpc>
            <a:spcPct val="95000"/>
          </a:lnSpc>
          <a:spcBef>
            <a:spcPts val="1200"/>
          </a:spcBef>
          <a:defRPr sz="1600" dirty="0" smtClean="0">
            <a:solidFill>
              <a:schemeClr val="tx1"/>
            </a:solidFill>
          </a:defRPr>
        </a:defPPr>
      </a:lstStyle>
    </a:txDef>
  </a:objectDefaults>
  <a:extraClrSchemeLst/>
  <a:extLst>
    <a:ext uri="{05A4C25C-085E-4340-85A3-A5531E510DB2}">
      <thm15:themeFamily xmlns:thm15="http://schemas.microsoft.com/office/thememl/2012/main" name="2017_Qualcomm_16x9_Corporate-Simplified_Template_12.13.2017_D.pptx" id="{D9D5CD66-12BC-41F2-AF5E-3627B779BE0D}" vid="{750ACC4F-9020-4209-8DF3-EB4A2022D382}"/>
    </a:ext>
  </a:extLst>
</a:theme>
</file>

<file path=ppt/theme/theme2.xml><?xml version="1.0" encoding="utf-8"?>
<a:theme xmlns:a="http://schemas.openxmlformats.org/drawingml/2006/main" name="Parce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3.xml><?xml version="1.0" encoding="utf-8"?>
<a:theme xmlns:a="http://schemas.openxmlformats.org/drawingml/2006/main" name="Office Theme">
  <a:themeElements>
    <a:clrScheme name="Qualcomm">
      <a:dk1>
        <a:srgbClr val="000000"/>
      </a:dk1>
      <a:lt1>
        <a:srgbClr val="FFFFFF"/>
      </a:lt1>
      <a:dk2>
        <a:srgbClr val="664C81"/>
      </a:dk2>
      <a:lt2>
        <a:srgbClr val="E04F4F"/>
      </a:lt2>
      <a:accent1>
        <a:srgbClr val="3253DC"/>
      </a:accent1>
      <a:accent2>
        <a:srgbClr val="7BA0FF"/>
      </a:accent2>
      <a:accent3>
        <a:srgbClr val="6AB19B"/>
      </a:accent3>
      <a:accent4>
        <a:srgbClr val="90D0CE"/>
      </a:accent4>
      <a:accent5>
        <a:srgbClr val="4A5A75"/>
      </a:accent5>
      <a:accent6>
        <a:srgbClr val="A4A8B9"/>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Qualcomm">
      <a:dk1>
        <a:srgbClr val="000000"/>
      </a:dk1>
      <a:lt1>
        <a:srgbClr val="FFFFFF"/>
      </a:lt1>
      <a:dk2>
        <a:srgbClr val="664C81"/>
      </a:dk2>
      <a:lt2>
        <a:srgbClr val="E04F4F"/>
      </a:lt2>
      <a:accent1>
        <a:srgbClr val="3253DC"/>
      </a:accent1>
      <a:accent2>
        <a:srgbClr val="7BA0FF"/>
      </a:accent2>
      <a:accent3>
        <a:srgbClr val="6AB19B"/>
      </a:accent3>
      <a:accent4>
        <a:srgbClr val="90D0CE"/>
      </a:accent4>
      <a:accent5>
        <a:srgbClr val="4A5A75"/>
      </a:accent5>
      <a:accent6>
        <a:srgbClr val="A4A8B9"/>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1777</TotalTime>
  <Words>308</Words>
  <Application>Microsoft Office PowerPoint</Application>
  <PresentationFormat>Widescreen</PresentationFormat>
  <Paragraphs>159</Paragraphs>
  <Slides>9</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Arial</vt:lpstr>
      <vt:lpstr>Bahnschrift Light</vt:lpstr>
      <vt:lpstr>Century Gothic</vt:lpstr>
      <vt:lpstr>Gill Sans MT</vt:lpstr>
      <vt:lpstr>Microsoft Sans Serif</vt:lpstr>
      <vt:lpstr>Qualcomm</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Grace Chan</dc:creator>
  <cp:lastModifiedBy>Grace Chan</cp:lastModifiedBy>
  <cp:revision>33</cp:revision>
  <dcterms:created xsi:type="dcterms:W3CDTF">2018-08-04T19:32:56Z</dcterms:created>
  <dcterms:modified xsi:type="dcterms:W3CDTF">2018-08-06T01:18:48Z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_AdHocReviewCycleID">
    <vt:i4>-1763380183</vt:i4>
  </property>
  <property fmtid="{D5CDD505-2E9C-101B-9397-08002B2CF9AE}" pid="4" name="_EmailSubject">
    <vt:lpwstr>Duarte-Qualcomm Template Feedback Call</vt:lpwstr>
  </property>
  <property fmtid="{D5CDD505-2E9C-101B-9397-08002B2CF9AE}" pid="5" name="_AuthorEmail">
    <vt:lpwstr>beverlyc@qti.qualcomm.com</vt:lpwstr>
  </property>
  <property fmtid="{D5CDD505-2E9C-101B-9397-08002B2CF9AE}" pid="6" name="_AuthorEmailDisplayName">
    <vt:lpwstr>Beverly Crawford-Westre</vt:lpwstr>
  </property>
</Properties>
</file>